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10287000" cx="18288000"/>
  <p:notesSz cx="6858000" cy="9144000"/>
  <p:embeddedFontLst>
    <p:embeddedFont>
      <p:font typeface="Sarabun"/>
      <p:regular r:id="rId73"/>
      <p:bold r:id="rId74"/>
      <p:italic r:id="rId75"/>
      <p:boldItalic r:id="rId76"/>
    </p:embeddedFont>
    <p:embeddedFont>
      <p:font typeface="Staatliches"/>
      <p:regular r:id="rId77"/>
    </p:embeddedFont>
    <p:embeddedFont>
      <p:font typeface="Libre Franklin"/>
      <p:regular r:id="rId78"/>
      <p:bold r:id="rId79"/>
      <p:italic r:id="rId80"/>
      <p:boldItalic r:id="rId81"/>
    </p:embeddedFont>
    <p:embeddedFont>
      <p:font typeface="Proxima Nova"/>
      <p:regular r:id="rId82"/>
      <p:bold r:id="rId83"/>
      <p:italic r:id="rId84"/>
      <p:boldItalic r:id="rId85"/>
    </p:embeddedFont>
    <p:embeddedFont>
      <p:font typeface="Roboto Medium"/>
      <p:regular r:id="rId86"/>
      <p:bold r:id="rId87"/>
      <p:italic r:id="rId88"/>
      <p:boldItalic r:id="rId89"/>
    </p:embeddedFont>
    <p:embeddedFont>
      <p:font typeface="Amatic SC"/>
      <p:regular r:id="rId90"/>
      <p:bold r:id="rId91"/>
    </p:embeddedFont>
    <p:embeddedFont>
      <p:font typeface="Anaheim"/>
      <p:regular r:id="rId92"/>
    </p:embeddedFont>
    <p:embeddedFont>
      <p:font typeface="Righteous"/>
      <p:regular r:id="rId93"/>
    </p:embeddedFont>
    <p:embeddedFont>
      <p:font typeface="Proxima Nova Semibold"/>
      <p:regular r:id="rId94"/>
      <p:bold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CF2837-18A5-445A-8EE7-D43BD3670D8D}">
  <a:tblStyle styleId="{E7CF2837-18A5-445A-8EE7-D43BD3670D8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roximaNova-italic.fntdata"/><Relationship Id="rId83" Type="http://schemas.openxmlformats.org/officeDocument/2006/relationships/font" Target="fonts/ProximaNova-bold.fntdata"/><Relationship Id="rId42" Type="http://schemas.openxmlformats.org/officeDocument/2006/relationships/slide" Target="slides/slide36.xml"/><Relationship Id="rId86" Type="http://schemas.openxmlformats.org/officeDocument/2006/relationships/font" Target="fonts/RobotoMedium-regular.fntdata"/><Relationship Id="rId41" Type="http://schemas.openxmlformats.org/officeDocument/2006/relationships/slide" Target="slides/slide35.xml"/><Relationship Id="rId85" Type="http://schemas.openxmlformats.org/officeDocument/2006/relationships/font" Target="fonts/ProximaNova-boldItalic.fntdata"/><Relationship Id="rId44" Type="http://schemas.openxmlformats.org/officeDocument/2006/relationships/slide" Target="slides/slide38.xml"/><Relationship Id="rId88" Type="http://schemas.openxmlformats.org/officeDocument/2006/relationships/font" Target="fonts/RobotoMedium-italic.fntdata"/><Relationship Id="rId43" Type="http://schemas.openxmlformats.org/officeDocument/2006/relationships/slide" Target="slides/slide37.xml"/><Relationship Id="rId87" Type="http://schemas.openxmlformats.org/officeDocument/2006/relationships/font" Target="fonts/RobotoMedium-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Medium-boldItalic.fntdata"/><Relationship Id="rId80" Type="http://schemas.openxmlformats.org/officeDocument/2006/relationships/font" Target="fonts/LibreFranklin-italic.fntdata"/><Relationship Id="rId82" Type="http://schemas.openxmlformats.org/officeDocument/2006/relationships/font" Target="fonts/ProximaNova-regular.fntdata"/><Relationship Id="rId81" Type="http://schemas.openxmlformats.org/officeDocument/2006/relationships/font" Target="fonts/LibreFranklin-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arabun-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Sarabun-italic.fntdata"/><Relationship Id="rId30" Type="http://schemas.openxmlformats.org/officeDocument/2006/relationships/slide" Target="slides/slide24.xml"/><Relationship Id="rId74" Type="http://schemas.openxmlformats.org/officeDocument/2006/relationships/font" Target="fonts/Sarabun-bold.fntdata"/><Relationship Id="rId33" Type="http://schemas.openxmlformats.org/officeDocument/2006/relationships/slide" Target="slides/slide27.xml"/><Relationship Id="rId77" Type="http://schemas.openxmlformats.org/officeDocument/2006/relationships/font" Target="fonts/Staatliches-regular.fntdata"/><Relationship Id="rId32" Type="http://schemas.openxmlformats.org/officeDocument/2006/relationships/slide" Target="slides/slide26.xml"/><Relationship Id="rId76" Type="http://schemas.openxmlformats.org/officeDocument/2006/relationships/font" Target="fonts/Sarabun-boldItalic.fntdata"/><Relationship Id="rId35" Type="http://schemas.openxmlformats.org/officeDocument/2006/relationships/slide" Target="slides/slide29.xml"/><Relationship Id="rId79" Type="http://schemas.openxmlformats.org/officeDocument/2006/relationships/font" Target="fonts/LibreFranklin-bold.fntdata"/><Relationship Id="rId34" Type="http://schemas.openxmlformats.org/officeDocument/2006/relationships/slide" Target="slides/slide28.xml"/><Relationship Id="rId78" Type="http://schemas.openxmlformats.org/officeDocument/2006/relationships/font" Target="fonts/LibreFranklin-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ProximaNovaSemibold-bold.fntdata"/><Relationship Id="rId50" Type="http://schemas.openxmlformats.org/officeDocument/2006/relationships/slide" Target="slides/slide44.xml"/><Relationship Id="rId94" Type="http://schemas.openxmlformats.org/officeDocument/2006/relationships/font" Target="fonts/ProximaNovaSemibold-regular.fntdata"/><Relationship Id="rId53" Type="http://schemas.openxmlformats.org/officeDocument/2006/relationships/slide" Target="slides/slide47.xml"/><Relationship Id="rId52" Type="http://schemas.openxmlformats.org/officeDocument/2006/relationships/slide" Target="slides/slide46.xml"/><Relationship Id="rId96" Type="http://schemas.openxmlformats.org/officeDocument/2006/relationships/font" Target="fonts/ProximaNovaSemibold-boldItalic.fntdata"/><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AmaticSC-bold.fntdata"/><Relationship Id="rId90" Type="http://schemas.openxmlformats.org/officeDocument/2006/relationships/font" Target="fonts/AmaticSC-regular.fntdata"/><Relationship Id="rId93" Type="http://schemas.openxmlformats.org/officeDocument/2006/relationships/font" Target="fonts/Righteous-regular.fntdata"/><Relationship Id="rId92" Type="http://schemas.openxmlformats.org/officeDocument/2006/relationships/font" Target="fonts/Anaheim-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9a846ab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c9a846ab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9081f6c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c9081f6c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26ea025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b26ea025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b104585f7e_0_9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b104585f7e_0_9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b104585f7e_0_1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b104585f7e_0_1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b104585f7e_0_1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b104585f7e_0_1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b104585f7e_0_9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b104585f7e_0_9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b0e4104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b0e4104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b2346a301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b2346a301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b2346a301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b2346a301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422cd7e3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422cd7e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b2346a301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b2346a3012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b2346a3012_1_17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b2346a3012_1_17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b2346a3012_1_17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b2346a3012_1_17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2346a3012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2346a3012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b0e41044e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b0e41044e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2346a3012_1_17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2346a3012_1_17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b2346a3012_1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b2346a3012_1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b2346a3012_1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b2346a3012_1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b2346a3012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b2346a3012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b2346a3012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b2346a3012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9081f6c0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9081f6c0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b2346a3012_1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b2346a3012_1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b2346a3012_1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b2346a3012_1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2346a3012_1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2346a3012_1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b2346a3012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b2346a3012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b2346a3012_1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b2346a3012_1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b2346a3012_1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b2346a3012_1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b2346a3012_1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b2346a3012_1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b2346a3012_1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b2346a3012_1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2346a3012_1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2346a3012_1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b2346a3012_1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b2346a3012_1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422cd7e35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422cd7e3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b2346a3012_1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b2346a3012_1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b2346a3012_1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b2346a3012_1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b104585f7e_0_1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b104585f7e_0_1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b2346a3012_1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b2346a3012_1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b2346a3012_1_17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b2346a3012_1_17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b2346a3012_1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b2346a3012_1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b2346a3012_1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b2346a3012_1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b2346a3012_1_16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b2346a3012_1_16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b2346a3012_1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b2346a3012_1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b2346a3012_1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b2346a3012_1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9081f6c0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c9081f6c0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b26ea025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b26ea025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b2346a3012_1_8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b2346a3012_1_8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b26ea025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b26ea025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26ea0253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26ea0253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b26ea0253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b26ea02532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2" name="Shape 4912"/>
        <p:cNvGrpSpPr/>
        <p:nvPr/>
      </p:nvGrpSpPr>
      <p:grpSpPr>
        <a:xfrm>
          <a:off x="0" y="0"/>
          <a:ext cx="0" cy="0"/>
          <a:chOff x="0" y="0"/>
          <a:chExt cx="0" cy="0"/>
        </a:xfrm>
      </p:grpSpPr>
      <p:sp>
        <p:nvSpPr>
          <p:cNvPr id="4913" name="Google Shape;4913;gb26ea02532_0_3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4" name="Google Shape;4914;gb26ea02532_0_3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1" name="Shape 5331"/>
        <p:cNvGrpSpPr/>
        <p:nvPr/>
      </p:nvGrpSpPr>
      <p:grpSpPr>
        <a:xfrm>
          <a:off x="0" y="0"/>
          <a:ext cx="0" cy="0"/>
          <a:chOff x="0" y="0"/>
          <a:chExt cx="0" cy="0"/>
        </a:xfrm>
      </p:grpSpPr>
      <p:sp>
        <p:nvSpPr>
          <p:cNvPr id="5332" name="Google Shape;5332;gb26ea02532_0_3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3" name="Google Shape;5333;gb26ea02532_0_3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1" name="Shape 5501"/>
        <p:cNvGrpSpPr/>
        <p:nvPr/>
      </p:nvGrpSpPr>
      <p:grpSpPr>
        <a:xfrm>
          <a:off x="0" y="0"/>
          <a:ext cx="0" cy="0"/>
          <a:chOff x="0" y="0"/>
          <a:chExt cx="0" cy="0"/>
        </a:xfrm>
      </p:grpSpPr>
      <p:sp>
        <p:nvSpPr>
          <p:cNvPr id="5502" name="Google Shape;5502;gb26ea02532_0_3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3" name="Google Shape;5503;gb26ea02532_0_3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6" name="Shape 5906"/>
        <p:cNvGrpSpPr/>
        <p:nvPr/>
      </p:nvGrpSpPr>
      <p:grpSpPr>
        <a:xfrm>
          <a:off x="0" y="0"/>
          <a:ext cx="0" cy="0"/>
          <a:chOff x="0" y="0"/>
          <a:chExt cx="0" cy="0"/>
        </a:xfrm>
      </p:grpSpPr>
      <p:sp>
        <p:nvSpPr>
          <p:cNvPr id="5907" name="Google Shape;5907;gb26ea02532_0_4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8" name="Google Shape;5908;gb26ea02532_0_4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6" name="Shape 6286"/>
        <p:cNvGrpSpPr/>
        <p:nvPr/>
      </p:nvGrpSpPr>
      <p:grpSpPr>
        <a:xfrm>
          <a:off x="0" y="0"/>
          <a:ext cx="0" cy="0"/>
          <a:chOff x="0" y="0"/>
          <a:chExt cx="0" cy="0"/>
        </a:xfrm>
      </p:grpSpPr>
      <p:sp>
        <p:nvSpPr>
          <p:cNvPr id="6287" name="Google Shape;6287;gb26ea02532_0_4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8" name="Google Shape;6288;gb26ea02532_0_4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9081f6c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9081f6c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0" name="Shape 6700"/>
        <p:cNvGrpSpPr/>
        <p:nvPr/>
      </p:nvGrpSpPr>
      <p:grpSpPr>
        <a:xfrm>
          <a:off x="0" y="0"/>
          <a:ext cx="0" cy="0"/>
          <a:chOff x="0" y="0"/>
          <a:chExt cx="0" cy="0"/>
        </a:xfrm>
      </p:grpSpPr>
      <p:sp>
        <p:nvSpPr>
          <p:cNvPr id="6701" name="Google Shape;6701;gb26ea02532_0_4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2" name="Google Shape;6702;gb26ea02532_0_4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1" name="Shape 7061"/>
        <p:cNvGrpSpPr/>
        <p:nvPr/>
      </p:nvGrpSpPr>
      <p:grpSpPr>
        <a:xfrm>
          <a:off x="0" y="0"/>
          <a:ext cx="0" cy="0"/>
          <a:chOff x="0" y="0"/>
          <a:chExt cx="0" cy="0"/>
        </a:xfrm>
      </p:grpSpPr>
      <p:sp>
        <p:nvSpPr>
          <p:cNvPr id="7062" name="Google Shape;7062;gb26ea02532_0_5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3" name="Google Shape;7063;gb26ea02532_0_5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1" name="Shape 7571"/>
        <p:cNvGrpSpPr/>
        <p:nvPr/>
      </p:nvGrpSpPr>
      <p:grpSpPr>
        <a:xfrm>
          <a:off x="0" y="0"/>
          <a:ext cx="0" cy="0"/>
          <a:chOff x="0" y="0"/>
          <a:chExt cx="0" cy="0"/>
        </a:xfrm>
      </p:grpSpPr>
      <p:sp>
        <p:nvSpPr>
          <p:cNvPr id="7572" name="Google Shape;7572;gb26ea02532_0_5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3" name="Google Shape;7573;gb26ea02532_0_5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1" name="Shape 8191"/>
        <p:cNvGrpSpPr/>
        <p:nvPr/>
      </p:nvGrpSpPr>
      <p:grpSpPr>
        <a:xfrm>
          <a:off x="0" y="0"/>
          <a:ext cx="0" cy="0"/>
          <a:chOff x="0" y="0"/>
          <a:chExt cx="0" cy="0"/>
        </a:xfrm>
      </p:grpSpPr>
      <p:sp>
        <p:nvSpPr>
          <p:cNvPr id="8192" name="Google Shape;8192;gb26ea02532_0_6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3" name="Google Shape;8193;gb26ea02532_0_6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5" name="Shape 8785"/>
        <p:cNvGrpSpPr/>
        <p:nvPr/>
      </p:nvGrpSpPr>
      <p:grpSpPr>
        <a:xfrm>
          <a:off x="0" y="0"/>
          <a:ext cx="0" cy="0"/>
          <a:chOff x="0" y="0"/>
          <a:chExt cx="0" cy="0"/>
        </a:xfrm>
      </p:grpSpPr>
      <p:sp>
        <p:nvSpPr>
          <p:cNvPr id="8786" name="Google Shape;8786;gb26ea02532_0_7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7" name="Google Shape;8787;gb26ea02532_0_7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6" name="Shape 9106"/>
        <p:cNvGrpSpPr/>
        <p:nvPr/>
      </p:nvGrpSpPr>
      <p:grpSpPr>
        <a:xfrm>
          <a:off x="0" y="0"/>
          <a:ext cx="0" cy="0"/>
          <a:chOff x="0" y="0"/>
          <a:chExt cx="0" cy="0"/>
        </a:xfrm>
      </p:grpSpPr>
      <p:sp>
        <p:nvSpPr>
          <p:cNvPr id="9107" name="Google Shape;9107;gb26ea02532_0_7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8" name="Google Shape;9108;gb26ea02532_0_7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1" name="Shape 9411"/>
        <p:cNvGrpSpPr/>
        <p:nvPr/>
      </p:nvGrpSpPr>
      <p:grpSpPr>
        <a:xfrm>
          <a:off x="0" y="0"/>
          <a:ext cx="0" cy="0"/>
          <a:chOff x="0" y="0"/>
          <a:chExt cx="0" cy="0"/>
        </a:xfrm>
      </p:grpSpPr>
      <p:sp>
        <p:nvSpPr>
          <p:cNvPr id="9412" name="Google Shape;9412;gb26ea02532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3" name="Google Shape;9413;gb26ea02532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c9081f6c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c9081f6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c9a846abc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c9a846abc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c9a846abc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c9a846abc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687615">
            <a:off x="2407511" y="8041521"/>
            <a:ext cx="1732996" cy="18628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892950" y="3677800"/>
            <a:ext cx="9028200" cy="2488200"/>
          </a:xfrm>
          <a:prstGeom prst="rect">
            <a:avLst/>
          </a:prstGeom>
        </p:spPr>
        <p:txBody>
          <a:bodyPr anchorCtr="0" anchor="ctr" bIns="182850" lIns="182850" spcFirstLastPara="1" rIns="182850" wrap="square" tIns="182850">
            <a:noAutofit/>
          </a:bodyPr>
          <a:lstStyle>
            <a:lvl1pPr lvl="0">
              <a:lnSpc>
                <a:spcPct val="80000"/>
              </a:lnSpc>
              <a:spcBef>
                <a:spcPts val="0"/>
              </a:spcBef>
              <a:spcAft>
                <a:spcPts val="0"/>
              </a:spcAft>
              <a:buSzPts val="10400"/>
              <a:buNone/>
              <a:defRPr sz="10600">
                <a:latin typeface="Staatliches"/>
                <a:ea typeface="Staatliches"/>
                <a:cs typeface="Staatliches"/>
                <a:sym typeface="Staatliches"/>
              </a:defRPr>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2" name="Google Shape;12;p2"/>
          <p:cNvSpPr txBox="1"/>
          <p:nvPr>
            <p:ph idx="1" type="subTitle"/>
          </p:nvPr>
        </p:nvSpPr>
        <p:spPr>
          <a:xfrm>
            <a:off x="1940050" y="6217800"/>
            <a:ext cx="7710600" cy="703200"/>
          </a:xfrm>
          <a:prstGeom prst="rect">
            <a:avLst/>
          </a:prstGeom>
        </p:spPr>
        <p:txBody>
          <a:bodyPr anchorCtr="0" anchor="ctr" bIns="182850" lIns="182850" spcFirstLastPara="1" rIns="182850" wrap="square" tIns="182850">
            <a:noAutofit/>
          </a:bodyPr>
          <a:lstStyle>
            <a:lvl1pPr lvl="0">
              <a:lnSpc>
                <a:spcPct val="100000"/>
              </a:lnSpc>
              <a:spcBef>
                <a:spcPts val="0"/>
              </a:spcBef>
              <a:spcAft>
                <a:spcPts val="0"/>
              </a:spcAft>
              <a:buSzPts val="5600"/>
              <a:buNone/>
              <a:defRPr sz="30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623400" y="3086150"/>
            <a:ext cx="17041200" cy="30528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24000"/>
              <a:buNone/>
              <a:defRPr sz="192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64" name="Google Shape;64;p11"/>
          <p:cNvSpPr txBox="1"/>
          <p:nvPr>
            <p:ph idx="1" type="body"/>
          </p:nvPr>
        </p:nvSpPr>
        <p:spPr>
          <a:xfrm>
            <a:off x="623400" y="5981500"/>
            <a:ext cx="17041200" cy="832200"/>
          </a:xfrm>
          <a:prstGeom prst="rect">
            <a:avLst/>
          </a:prstGeom>
        </p:spPr>
        <p:txBody>
          <a:bodyPr anchorCtr="0" anchor="t" bIns="182850" lIns="182850" spcFirstLastPara="1" rIns="182850" wrap="square" tIns="182850">
            <a:noAutofit/>
          </a:bodyPr>
          <a:lstStyle>
            <a:lvl1pPr indent="-457200" lvl="0" marL="457200" algn="ctr">
              <a:spcBef>
                <a:spcPts val="0"/>
              </a:spcBef>
              <a:spcAft>
                <a:spcPts val="0"/>
              </a:spcAft>
              <a:buSzPts val="3600"/>
              <a:buChar char="●"/>
              <a:defRPr sz="3000">
                <a:solidFill>
                  <a:srgbClr val="001844"/>
                </a:solidFill>
                <a:latin typeface="Sarabun"/>
                <a:ea typeface="Sarabun"/>
                <a:cs typeface="Sarabun"/>
                <a:sym typeface="Sarabun"/>
              </a:defRPr>
            </a:lvl1pPr>
            <a:lvl2pPr indent="-406400" lvl="1" marL="914400" algn="ctr">
              <a:spcBef>
                <a:spcPts val="3200"/>
              </a:spcBef>
              <a:spcAft>
                <a:spcPts val="0"/>
              </a:spcAft>
              <a:buSzPts val="2800"/>
              <a:buChar char="○"/>
              <a:defRPr/>
            </a:lvl2pPr>
            <a:lvl3pPr indent="-406400" lvl="2" marL="1371600" algn="ctr">
              <a:spcBef>
                <a:spcPts val="3200"/>
              </a:spcBef>
              <a:spcAft>
                <a:spcPts val="0"/>
              </a:spcAft>
              <a:buSzPts val="2800"/>
              <a:buChar char="■"/>
              <a:defRPr/>
            </a:lvl3pPr>
            <a:lvl4pPr indent="-406400" lvl="3" marL="1828800" algn="ctr">
              <a:spcBef>
                <a:spcPts val="3200"/>
              </a:spcBef>
              <a:spcAft>
                <a:spcPts val="0"/>
              </a:spcAft>
              <a:buSzPts val="2800"/>
              <a:buChar char="●"/>
              <a:defRPr/>
            </a:lvl4pPr>
            <a:lvl5pPr indent="-406400" lvl="4" marL="2286000" algn="ctr">
              <a:spcBef>
                <a:spcPts val="3200"/>
              </a:spcBef>
              <a:spcAft>
                <a:spcPts val="0"/>
              </a:spcAft>
              <a:buSzPts val="2800"/>
              <a:buChar char="○"/>
              <a:defRPr/>
            </a:lvl5pPr>
            <a:lvl6pPr indent="-406400" lvl="5" marL="2743200" algn="ctr">
              <a:spcBef>
                <a:spcPts val="3200"/>
              </a:spcBef>
              <a:spcAft>
                <a:spcPts val="0"/>
              </a:spcAft>
              <a:buSzPts val="2800"/>
              <a:buChar char="■"/>
              <a:defRPr/>
            </a:lvl6pPr>
            <a:lvl7pPr indent="-406400" lvl="6" marL="3200400" algn="ctr">
              <a:spcBef>
                <a:spcPts val="3200"/>
              </a:spcBef>
              <a:spcAft>
                <a:spcPts val="0"/>
              </a:spcAft>
              <a:buSzPts val="2800"/>
              <a:buChar char="●"/>
              <a:defRPr/>
            </a:lvl7pPr>
            <a:lvl8pPr indent="-406400" lvl="7" marL="3657600" algn="ctr">
              <a:spcBef>
                <a:spcPts val="3200"/>
              </a:spcBef>
              <a:spcAft>
                <a:spcPts val="0"/>
              </a:spcAft>
              <a:buSzPts val="2800"/>
              <a:buChar char="○"/>
              <a:defRPr/>
            </a:lvl8pPr>
            <a:lvl9pPr indent="-406400" lvl="8" marL="4114800" algn="ctr">
              <a:spcBef>
                <a:spcPts val="3200"/>
              </a:spcBef>
              <a:spcAft>
                <a:spcPts val="3200"/>
              </a:spcAft>
              <a:buSzPts val="2800"/>
              <a:buChar char="■"/>
              <a:defRPr/>
            </a:lvl9pPr>
          </a:lstStyle>
          <a:p/>
        </p:txBody>
      </p:sp>
      <p:sp>
        <p:nvSpPr>
          <p:cNvPr id="65" name="Google Shape;65;p11"/>
          <p:cNvSpPr/>
          <p:nvPr/>
        </p:nvSpPr>
        <p:spPr>
          <a:xfrm rot="3044513">
            <a:off x="14339195" y="1027900"/>
            <a:ext cx="2510170" cy="2007805"/>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 name="Google Shape;66;p11"/>
          <p:cNvSpPr/>
          <p:nvPr/>
        </p:nvSpPr>
        <p:spPr>
          <a:xfrm rot="-1687946">
            <a:off x="1484802" y="1502647"/>
            <a:ext cx="2299729" cy="2041506"/>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 name="Google Shape;67;p11"/>
          <p:cNvSpPr/>
          <p:nvPr/>
        </p:nvSpPr>
        <p:spPr>
          <a:xfrm rot="-1686855">
            <a:off x="8036165" y="7288706"/>
            <a:ext cx="2404210" cy="2584298"/>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 name="Shape 69"/>
        <p:cNvGrpSpPr/>
        <p:nvPr/>
      </p:nvGrpSpPr>
      <p:grpSpPr>
        <a:xfrm>
          <a:off x="0" y="0"/>
          <a:ext cx="0" cy="0"/>
          <a:chOff x="0" y="0"/>
          <a:chExt cx="0" cy="0"/>
        </a:xfrm>
      </p:grpSpPr>
      <p:sp>
        <p:nvSpPr>
          <p:cNvPr id="70" name="Google Shape;70;p13"/>
          <p:cNvSpPr/>
          <p:nvPr/>
        </p:nvSpPr>
        <p:spPr>
          <a:xfrm rot="-5400000">
            <a:off x="-3593110" y="5674933"/>
            <a:ext cx="8227727" cy="1050608"/>
          </a:xfrm>
          <a:custGeom>
            <a:rect b="b" l="l" r="r" t="t"/>
            <a:pathLst>
              <a:path extrusionOk="0" h="37515" w="30093">
                <a:moveTo>
                  <a:pt x="1" y="0"/>
                </a:moveTo>
                <a:lnTo>
                  <a:pt x="30092" y="0"/>
                </a:lnTo>
                <a:lnTo>
                  <a:pt x="30092" y="37514"/>
                </a:lnTo>
                <a:lnTo>
                  <a:pt x="1" y="37514"/>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 name="Google Shape;71;p13"/>
          <p:cNvSpPr/>
          <p:nvPr/>
        </p:nvSpPr>
        <p:spPr>
          <a:xfrm rot="5400000">
            <a:off x="0" y="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72" name="Google Shape;72;p13"/>
          <p:cNvSpPr/>
          <p:nvPr/>
        </p:nvSpPr>
        <p:spPr>
          <a:xfrm rot="-1687328">
            <a:off x="15455847" y="6449752"/>
            <a:ext cx="1470883" cy="1581060"/>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 name="Google Shape;73;p13"/>
          <p:cNvSpPr/>
          <p:nvPr/>
        </p:nvSpPr>
        <p:spPr>
          <a:xfrm rot="3044379">
            <a:off x="14899123" y="1291639"/>
            <a:ext cx="2218001" cy="1774107"/>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 name="Google Shape;74;p13"/>
          <p:cNvSpPr/>
          <p:nvPr/>
        </p:nvSpPr>
        <p:spPr>
          <a:xfrm rot="-1687916">
            <a:off x="3665206" y="897906"/>
            <a:ext cx="1272594" cy="1129702"/>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 name="Google Shape;75;p13"/>
          <p:cNvSpPr txBox="1"/>
          <p:nvPr>
            <p:ph hasCustomPrompt="1" type="title"/>
          </p:nvPr>
        </p:nvSpPr>
        <p:spPr>
          <a:xfrm>
            <a:off x="11775988" y="6072148"/>
            <a:ext cx="3642000" cy="1054200"/>
          </a:xfrm>
          <a:prstGeom prst="rect">
            <a:avLst/>
          </a:prstGeom>
          <a:noFill/>
        </p:spPr>
        <p:txBody>
          <a:bodyPr anchorCtr="0" anchor="ctr" bIns="182850" lIns="182850" spcFirstLastPara="1" rIns="182850" wrap="square" tIns="182850">
            <a:noAutofit/>
          </a:bodyPr>
          <a:lstStyle>
            <a:lvl1pPr lvl="0" rtl="0">
              <a:spcBef>
                <a:spcPts val="0"/>
              </a:spcBef>
              <a:spcAft>
                <a:spcPts val="0"/>
              </a:spcAft>
              <a:buSzPts val="9600"/>
              <a:buNone/>
              <a:defRPr sz="96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6" name="Google Shape;76;p13"/>
          <p:cNvSpPr txBox="1"/>
          <p:nvPr>
            <p:ph hasCustomPrompt="1" idx="2" type="title"/>
          </p:nvPr>
        </p:nvSpPr>
        <p:spPr>
          <a:xfrm>
            <a:off x="11775988" y="2465323"/>
            <a:ext cx="3642000" cy="1155600"/>
          </a:xfrm>
          <a:prstGeom prst="rect">
            <a:avLst/>
          </a:prstGeom>
          <a:noFill/>
        </p:spPr>
        <p:txBody>
          <a:bodyPr anchorCtr="0" anchor="ctr" bIns="182850" lIns="182850" spcFirstLastPara="1" rIns="182850" wrap="square" tIns="182850">
            <a:noAutofit/>
          </a:bodyPr>
          <a:lstStyle>
            <a:lvl1pPr lvl="0" rtl="0">
              <a:spcBef>
                <a:spcPts val="0"/>
              </a:spcBef>
              <a:spcAft>
                <a:spcPts val="0"/>
              </a:spcAft>
              <a:buSzPts val="9600"/>
              <a:buNone/>
              <a:defRPr sz="96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7" name="Google Shape;77;p13"/>
          <p:cNvSpPr txBox="1"/>
          <p:nvPr>
            <p:ph hasCustomPrompt="1" idx="3" type="title"/>
          </p:nvPr>
        </p:nvSpPr>
        <p:spPr>
          <a:xfrm>
            <a:off x="2210788" y="6072148"/>
            <a:ext cx="3642000" cy="1054200"/>
          </a:xfrm>
          <a:prstGeom prst="rect">
            <a:avLst/>
          </a:prstGeom>
          <a:noFill/>
        </p:spPr>
        <p:txBody>
          <a:bodyPr anchorCtr="0" anchor="ctr" bIns="182850" lIns="182850" spcFirstLastPara="1" rIns="182850" wrap="square" tIns="182850">
            <a:noAutofit/>
          </a:bodyPr>
          <a:lstStyle>
            <a:lvl1pPr lvl="0" rtl="0">
              <a:spcBef>
                <a:spcPts val="0"/>
              </a:spcBef>
              <a:spcAft>
                <a:spcPts val="0"/>
              </a:spcAft>
              <a:buSzPts val="9600"/>
              <a:buNone/>
              <a:defRPr sz="96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8" name="Google Shape;78;p13"/>
          <p:cNvSpPr txBox="1"/>
          <p:nvPr>
            <p:ph hasCustomPrompt="1" idx="4" type="title"/>
          </p:nvPr>
        </p:nvSpPr>
        <p:spPr>
          <a:xfrm>
            <a:off x="6993398" y="6072148"/>
            <a:ext cx="3642000" cy="1054200"/>
          </a:xfrm>
          <a:prstGeom prst="rect">
            <a:avLst/>
          </a:prstGeom>
          <a:noFill/>
        </p:spPr>
        <p:txBody>
          <a:bodyPr anchorCtr="0" anchor="ctr" bIns="182850" lIns="182850" spcFirstLastPara="1" rIns="182850" wrap="square" tIns="182850">
            <a:noAutofit/>
          </a:bodyPr>
          <a:lstStyle>
            <a:lvl1pPr lvl="0" rtl="0">
              <a:spcBef>
                <a:spcPts val="0"/>
              </a:spcBef>
              <a:spcAft>
                <a:spcPts val="0"/>
              </a:spcAft>
              <a:buSzPts val="9600"/>
              <a:buNone/>
              <a:defRPr sz="96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9" name="Google Shape;79;p13"/>
          <p:cNvSpPr txBox="1"/>
          <p:nvPr>
            <p:ph hasCustomPrompt="1" idx="5" type="title"/>
          </p:nvPr>
        </p:nvSpPr>
        <p:spPr>
          <a:xfrm>
            <a:off x="2210788" y="2465323"/>
            <a:ext cx="3642000" cy="1155600"/>
          </a:xfrm>
          <a:prstGeom prst="rect">
            <a:avLst/>
          </a:prstGeom>
          <a:noFill/>
        </p:spPr>
        <p:txBody>
          <a:bodyPr anchorCtr="0" anchor="ctr" bIns="182850" lIns="182850" spcFirstLastPara="1" rIns="182850" wrap="square" tIns="182850">
            <a:noAutofit/>
          </a:bodyPr>
          <a:lstStyle>
            <a:lvl1pPr lvl="0" rtl="0">
              <a:spcBef>
                <a:spcPts val="0"/>
              </a:spcBef>
              <a:spcAft>
                <a:spcPts val="0"/>
              </a:spcAft>
              <a:buSzPts val="9600"/>
              <a:buNone/>
              <a:defRPr sz="96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0" name="Google Shape;80;p13"/>
          <p:cNvSpPr txBox="1"/>
          <p:nvPr>
            <p:ph hasCustomPrompt="1" idx="6" type="title"/>
          </p:nvPr>
        </p:nvSpPr>
        <p:spPr>
          <a:xfrm>
            <a:off x="6993398" y="2465323"/>
            <a:ext cx="3642000" cy="1155600"/>
          </a:xfrm>
          <a:prstGeom prst="rect">
            <a:avLst/>
          </a:prstGeom>
          <a:noFill/>
        </p:spPr>
        <p:txBody>
          <a:bodyPr anchorCtr="0" anchor="ctr" bIns="182850" lIns="182850" spcFirstLastPara="1" rIns="182850" wrap="square" tIns="182850">
            <a:noAutofit/>
          </a:bodyPr>
          <a:lstStyle>
            <a:lvl1pPr lvl="0" rtl="0">
              <a:spcBef>
                <a:spcPts val="0"/>
              </a:spcBef>
              <a:spcAft>
                <a:spcPts val="0"/>
              </a:spcAft>
              <a:buSzPts val="9600"/>
              <a:buNone/>
              <a:defRPr sz="96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1" name="Google Shape;81;p13"/>
          <p:cNvSpPr txBox="1"/>
          <p:nvPr>
            <p:ph idx="7" type="ctrTitle"/>
          </p:nvPr>
        </p:nvSpPr>
        <p:spPr>
          <a:xfrm>
            <a:off x="11776000" y="7110197"/>
            <a:ext cx="4181400" cy="849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idx="1" type="subTitle"/>
          </p:nvPr>
        </p:nvSpPr>
        <p:spPr>
          <a:xfrm>
            <a:off x="11775988" y="7985746"/>
            <a:ext cx="3642000" cy="1155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36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83" name="Google Shape;83;p13"/>
          <p:cNvSpPr txBox="1"/>
          <p:nvPr>
            <p:ph idx="8" type="ctrTitle"/>
          </p:nvPr>
        </p:nvSpPr>
        <p:spPr>
          <a:xfrm>
            <a:off x="11776000" y="3620898"/>
            <a:ext cx="4181400" cy="849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3"/>
          <p:cNvSpPr txBox="1"/>
          <p:nvPr>
            <p:ph idx="9" type="subTitle"/>
          </p:nvPr>
        </p:nvSpPr>
        <p:spPr>
          <a:xfrm>
            <a:off x="11775988" y="4496574"/>
            <a:ext cx="3642000" cy="1155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36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85" name="Google Shape;85;p13"/>
          <p:cNvSpPr txBox="1"/>
          <p:nvPr>
            <p:ph idx="13" type="ctrTitle"/>
          </p:nvPr>
        </p:nvSpPr>
        <p:spPr>
          <a:xfrm>
            <a:off x="2210800" y="7110197"/>
            <a:ext cx="4181400" cy="849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6" name="Google Shape;86;p13"/>
          <p:cNvSpPr txBox="1"/>
          <p:nvPr>
            <p:ph idx="14" type="subTitle"/>
          </p:nvPr>
        </p:nvSpPr>
        <p:spPr>
          <a:xfrm>
            <a:off x="2210788" y="7985746"/>
            <a:ext cx="3642000" cy="1155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36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87" name="Google Shape;87;p13"/>
          <p:cNvSpPr txBox="1"/>
          <p:nvPr>
            <p:ph idx="15" type="ctrTitle"/>
          </p:nvPr>
        </p:nvSpPr>
        <p:spPr>
          <a:xfrm>
            <a:off x="6993425" y="7110197"/>
            <a:ext cx="4181400" cy="849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idx="16" type="subTitle"/>
          </p:nvPr>
        </p:nvSpPr>
        <p:spPr>
          <a:xfrm>
            <a:off x="6993398" y="7985746"/>
            <a:ext cx="3642000" cy="1155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36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89" name="Google Shape;89;p13"/>
          <p:cNvSpPr txBox="1"/>
          <p:nvPr>
            <p:ph idx="17" type="ctrTitle"/>
          </p:nvPr>
        </p:nvSpPr>
        <p:spPr>
          <a:xfrm>
            <a:off x="2210800" y="3620898"/>
            <a:ext cx="4181400" cy="849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13"/>
          <p:cNvSpPr txBox="1"/>
          <p:nvPr>
            <p:ph idx="18" type="subTitle"/>
          </p:nvPr>
        </p:nvSpPr>
        <p:spPr>
          <a:xfrm>
            <a:off x="2210788" y="4496574"/>
            <a:ext cx="3642000" cy="1155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36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91" name="Google Shape;91;p13"/>
          <p:cNvSpPr txBox="1"/>
          <p:nvPr>
            <p:ph idx="19" type="ctrTitle"/>
          </p:nvPr>
        </p:nvSpPr>
        <p:spPr>
          <a:xfrm>
            <a:off x="6993425" y="3620898"/>
            <a:ext cx="4181400" cy="849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2" name="Google Shape;92;p13"/>
          <p:cNvSpPr txBox="1"/>
          <p:nvPr>
            <p:ph idx="20" type="subTitle"/>
          </p:nvPr>
        </p:nvSpPr>
        <p:spPr>
          <a:xfrm>
            <a:off x="6993398" y="4496574"/>
            <a:ext cx="3642000" cy="1155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36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93" name="Google Shape;93;p13"/>
          <p:cNvSpPr txBox="1"/>
          <p:nvPr>
            <p:ph idx="21"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7">
    <p:spTree>
      <p:nvGrpSpPr>
        <p:cNvPr id="94" name="Shape 94"/>
        <p:cNvGrpSpPr/>
        <p:nvPr/>
      </p:nvGrpSpPr>
      <p:grpSpPr>
        <a:xfrm>
          <a:off x="0" y="0"/>
          <a:ext cx="0" cy="0"/>
          <a:chOff x="0" y="0"/>
          <a:chExt cx="0" cy="0"/>
        </a:xfrm>
      </p:grpSpPr>
      <p:sp>
        <p:nvSpPr>
          <p:cNvPr id="95" name="Google Shape;95;p14"/>
          <p:cNvSpPr txBox="1"/>
          <p:nvPr>
            <p:ph type="title"/>
          </p:nvPr>
        </p:nvSpPr>
        <p:spPr>
          <a:xfrm>
            <a:off x="10095200" y="4606000"/>
            <a:ext cx="5840400" cy="1876200"/>
          </a:xfrm>
          <a:prstGeom prst="rect">
            <a:avLst/>
          </a:prstGeom>
        </p:spPr>
        <p:txBody>
          <a:bodyPr anchorCtr="0" anchor="ctr" bIns="182850" lIns="182850" spcFirstLastPara="1" rIns="182850" wrap="square" tIns="182850">
            <a:noAutofit/>
          </a:bodyPr>
          <a:lstStyle>
            <a:lvl1pPr lvl="0" rtl="0" algn="r">
              <a:lnSpc>
                <a:spcPct val="80000"/>
              </a:lnSpc>
              <a:spcBef>
                <a:spcPts val="0"/>
              </a:spcBef>
              <a:spcAft>
                <a:spcPts val="0"/>
              </a:spcAft>
              <a:buSzPts val="7200"/>
              <a:buNone/>
              <a:defRPr sz="92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p:txBody>
      </p:sp>
      <p:sp>
        <p:nvSpPr>
          <p:cNvPr id="96" name="Google Shape;96;p14"/>
          <p:cNvSpPr txBox="1"/>
          <p:nvPr>
            <p:ph hasCustomPrompt="1" idx="2" type="title"/>
          </p:nvPr>
        </p:nvSpPr>
        <p:spPr>
          <a:xfrm>
            <a:off x="13535045" y="2216200"/>
            <a:ext cx="2400000" cy="1823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14400"/>
              <a:buNone/>
              <a:defRPr sz="14400">
                <a:solidFill>
                  <a:schemeClr val="accent1"/>
                </a:solidFill>
              </a:defRPr>
            </a:lvl1pPr>
            <a:lvl2pPr lvl="1" rtl="0" algn="r">
              <a:spcBef>
                <a:spcPts val="0"/>
              </a:spcBef>
              <a:spcAft>
                <a:spcPts val="0"/>
              </a:spcAft>
              <a:buSzPts val="14400"/>
              <a:buNone/>
              <a:defRPr sz="14400"/>
            </a:lvl2pPr>
            <a:lvl3pPr lvl="2" rtl="0" algn="r">
              <a:spcBef>
                <a:spcPts val="0"/>
              </a:spcBef>
              <a:spcAft>
                <a:spcPts val="0"/>
              </a:spcAft>
              <a:buSzPts val="14400"/>
              <a:buNone/>
              <a:defRPr sz="14400"/>
            </a:lvl3pPr>
            <a:lvl4pPr lvl="3" rtl="0" algn="r">
              <a:spcBef>
                <a:spcPts val="0"/>
              </a:spcBef>
              <a:spcAft>
                <a:spcPts val="0"/>
              </a:spcAft>
              <a:buSzPts val="14400"/>
              <a:buNone/>
              <a:defRPr sz="14400"/>
            </a:lvl4pPr>
            <a:lvl5pPr lvl="4" rtl="0" algn="r">
              <a:spcBef>
                <a:spcPts val="0"/>
              </a:spcBef>
              <a:spcAft>
                <a:spcPts val="0"/>
              </a:spcAft>
              <a:buSzPts val="14400"/>
              <a:buNone/>
              <a:defRPr sz="14400"/>
            </a:lvl5pPr>
            <a:lvl6pPr lvl="5" rtl="0" algn="r">
              <a:spcBef>
                <a:spcPts val="0"/>
              </a:spcBef>
              <a:spcAft>
                <a:spcPts val="0"/>
              </a:spcAft>
              <a:buSzPts val="14400"/>
              <a:buNone/>
              <a:defRPr sz="14400"/>
            </a:lvl6pPr>
            <a:lvl7pPr lvl="6" rtl="0" algn="r">
              <a:spcBef>
                <a:spcPts val="0"/>
              </a:spcBef>
              <a:spcAft>
                <a:spcPts val="0"/>
              </a:spcAft>
              <a:buSzPts val="14400"/>
              <a:buNone/>
              <a:defRPr sz="14400"/>
            </a:lvl7pPr>
            <a:lvl8pPr lvl="7" rtl="0" algn="r">
              <a:spcBef>
                <a:spcPts val="0"/>
              </a:spcBef>
              <a:spcAft>
                <a:spcPts val="0"/>
              </a:spcAft>
              <a:buSzPts val="14400"/>
              <a:buNone/>
              <a:defRPr sz="14400"/>
            </a:lvl8pPr>
            <a:lvl9pPr lvl="8" rtl="0" algn="r">
              <a:spcBef>
                <a:spcPts val="0"/>
              </a:spcBef>
              <a:spcAft>
                <a:spcPts val="0"/>
              </a:spcAft>
              <a:buSzPts val="14400"/>
              <a:buNone/>
              <a:defRPr sz="14400"/>
            </a:lvl9pPr>
          </a:lstStyle>
          <a:p>
            <a:r>
              <a:t>xx%</a:t>
            </a:r>
          </a:p>
        </p:txBody>
      </p:sp>
      <p:sp>
        <p:nvSpPr>
          <p:cNvPr id="97" name="Google Shape;97;p14"/>
          <p:cNvSpPr txBox="1"/>
          <p:nvPr>
            <p:ph idx="1" type="subTitle"/>
          </p:nvPr>
        </p:nvSpPr>
        <p:spPr>
          <a:xfrm>
            <a:off x="9801600" y="6891800"/>
            <a:ext cx="6133800" cy="1015800"/>
          </a:xfrm>
          <a:prstGeom prst="rect">
            <a:avLst/>
          </a:prstGeom>
        </p:spPr>
        <p:txBody>
          <a:bodyPr anchorCtr="0" anchor="ctr" bIns="182850" lIns="182850" spcFirstLastPara="1" rIns="182850" wrap="square" tIns="182850">
            <a:noAutofit/>
          </a:bodyPr>
          <a:lstStyle>
            <a:lvl1pPr lvl="0" rtl="0" algn="r">
              <a:lnSpc>
                <a:spcPct val="100000"/>
              </a:lnSpc>
              <a:spcBef>
                <a:spcPts val="0"/>
              </a:spcBef>
              <a:spcAft>
                <a:spcPts val="0"/>
              </a:spcAft>
              <a:buSzPts val="3600"/>
              <a:buNone/>
              <a:defRPr sz="2400"/>
            </a:lvl1pPr>
            <a:lvl2pPr lvl="1" rtl="0" algn="r">
              <a:spcBef>
                <a:spcPts val="0"/>
              </a:spcBef>
              <a:spcAft>
                <a:spcPts val="0"/>
              </a:spcAft>
              <a:buSzPts val="2800"/>
              <a:buNone/>
              <a:defRPr/>
            </a:lvl2pPr>
            <a:lvl3pPr lvl="2" rtl="0" algn="r">
              <a:spcBef>
                <a:spcPts val="3200"/>
              </a:spcBef>
              <a:spcAft>
                <a:spcPts val="0"/>
              </a:spcAft>
              <a:buSzPts val="2800"/>
              <a:buNone/>
              <a:defRPr/>
            </a:lvl3pPr>
            <a:lvl4pPr lvl="3" rtl="0" algn="r">
              <a:spcBef>
                <a:spcPts val="3200"/>
              </a:spcBef>
              <a:spcAft>
                <a:spcPts val="0"/>
              </a:spcAft>
              <a:buSzPts val="2800"/>
              <a:buNone/>
              <a:defRPr/>
            </a:lvl4pPr>
            <a:lvl5pPr lvl="4" rtl="0" algn="r">
              <a:spcBef>
                <a:spcPts val="3200"/>
              </a:spcBef>
              <a:spcAft>
                <a:spcPts val="0"/>
              </a:spcAft>
              <a:buSzPts val="2800"/>
              <a:buNone/>
              <a:defRPr/>
            </a:lvl5pPr>
            <a:lvl6pPr lvl="5" rtl="0" algn="r">
              <a:spcBef>
                <a:spcPts val="3200"/>
              </a:spcBef>
              <a:spcAft>
                <a:spcPts val="0"/>
              </a:spcAft>
              <a:buSzPts val="2800"/>
              <a:buNone/>
              <a:defRPr/>
            </a:lvl6pPr>
            <a:lvl7pPr lvl="6" rtl="0" algn="r">
              <a:spcBef>
                <a:spcPts val="3200"/>
              </a:spcBef>
              <a:spcAft>
                <a:spcPts val="0"/>
              </a:spcAft>
              <a:buSzPts val="2800"/>
              <a:buNone/>
              <a:defRPr/>
            </a:lvl7pPr>
            <a:lvl8pPr lvl="7" rtl="0" algn="r">
              <a:spcBef>
                <a:spcPts val="3200"/>
              </a:spcBef>
              <a:spcAft>
                <a:spcPts val="0"/>
              </a:spcAft>
              <a:buSzPts val="2800"/>
              <a:buNone/>
              <a:defRPr/>
            </a:lvl8pPr>
            <a:lvl9pPr lvl="8" rtl="0" algn="r">
              <a:spcBef>
                <a:spcPts val="3200"/>
              </a:spcBef>
              <a:spcAft>
                <a:spcPts val="3200"/>
              </a:spcAft>
              <a:buSzPts val="2800"/>
              <a:buNone/>
              <a:defRPr/>
            </a:lvl9pPr>
          </a:lstStyle>
          <a:p/>
        </p:txBody>
      </p:sp>
      <p:sp>
        <p:nvSpPr>
          <p:cNvPr id="98" name="Google Shape;98;p14"/>
          <p:cNvSpPr/>
          <p:nvPr/>
        </p:nvSpPr>
        <p:spPr>
          <a:xfrm>
            <a:off x="2073250" y="1239950"/>
            <a:ext cx="7380656" cy="8187565"/>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dk2"/>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9" name="Google Shape;99;p14"/>
          <p:cNvSpPr/>
          <p:nvPr/>
        </p:nvSpPr>
        <p:spPr>
          <a:xfrm flipH="1" rot="-5400000">
            <a:off x="16193650" y="-1355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00" name="Google Shape;100;p14"/>
          <p:cNvSpPr/>
          <p:nvPr/>
        </p:nvSpPr>
        <p:spPr>
          <a:xfrm flipH="1" rot="5400000">
            <a:off x="13648833" y="5661383"/>
            <a:ext cx="8227727" cy="1050608"/>
          </a:xfrm>
          <a:custGeom>
            <a:rect b="b" l="l" r="r" t="t"/>
            <a:pathLst>
              <a:path extrusionOk="0" h="37515" w="30093">
                <a:moveTo>
                  <a:pt x="1" y="0"/>
                </a:moveTo>
                <a:lnTo>
                  <a:pt x="30092" y="0"/>
                </a:lnTo>
                <a:lnTo>
                  <a:pt x="30092" y="37514"/>
                </a:lnTo>
                <a:lnTo>
                  <a:pt x="1" y="37514"/>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 name="Google Shape;101;p14"/>
          <p:cNvSpPr/>
          <p:nvPr/>
        </p:nvSpPr>
        <p:spPr>
          <a:xfrm flipH="1" rot="-3044316">
            <a:off x="11076564" y="1364972"/>
            <a:ext cx="1798040" cy="1438194"/>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 name="Google Shape;102;p14"/>
          <p:cNvSpPr/>
          <p:nvPr/>
        </p:nvSpPr>
        <p:spPr>
          <a:xfrm flipH="1" rot="1687096">
            <a:off x="10928239" y="8196201"/>
            <a:ext cx="1295804" cy="139286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9">
    <p:bg>
      <p:bgPr>
        <a:solidFill>
          <a:schemeClr val="accent1"/>
        </a:solidFill>
      </p:bgPr>
    </p:bg>
    <p:spTree>
      <p:nvGrpSpPr>
        <p:cNvPr id="103" name="Shape 103"/>
        <p:cNvGrpSpPr/>
        <p:nvPr/>
      </p:nvGrpSpPr>
      <p:grpSpPr>
        <a:xfrm>
          <a:off x="0" y="0"/>
          <a:ext cx="0" cy="0"/>
          <a:chOff x="0" y="0"/>
          <a:chExt cx="0" cy="0"/>
        </a:xfrm>
      </p:grpSpPr>
      <p:sp>
        <p:nvSpPr>
          <p:cNvPr id="104" name="Google Shape;104;p15"/>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
        <p:nvSpPr>
          <p:cNvPr id="105" name="Google Shape;105;p15"/>
          <p:cNvSpPr/>
          <p:nvPr/>
        </p:nvSpPr>
        <p:spPr>
          <a:xfrm rot="-5400000">
            <a:off x="3636185" y="4114533"/>
            <a:ext cx="3416233" cy="6591702"/>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dk2"/>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6" name="Google Shape;106;p15"/>
          <p:cNvSpPr/>
          <p:nvPr/>
        </p:nvSpPr>
        <p:spPr>
          <a:xfrm rot="5400000">
            <a:off x="11187646" y="1352429"/>
            <a:ext cx="3416233" cy="6586575"/>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l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 name="Google Shape;107;p15"/>
          <p:cNvSpPr/>
          <p:nvPr/>
        </p:nvSpPr>
        <p:spPr>
          <a:xfrm rot="-5400000">
            <a:off x="-4623985" y="4618208"/>
            <a:ext cx="10298577" cy="1050608"/>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 name="Google Shape;108;p15"/>
          <p:cNvSpPr/>
          <p:nvPr/>
        </p:nvSpPr>
        <p:spPr>
          <a:xfrm rot="-5400000">
            <a:off x="16269650" y="8274400"/>
            <a:ext cx="2018400" cy="20184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09" name="Google Shape;109;p15"/>
          <p:cNvSpPr/>
          <p:nvPr/>
        </p:nvSpPr>
        <p:spPr>
          <a:xfrm rot="-1687589">
            <a:off x="4630870" y="4737169"/>
            <a:ext cx="1577911" cy="1696104"/>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 name="Google Shape;110;p15"/>
          <p:cNvSpPr/>
          <p:nvPr/>
        </p:nvSpPr>
        <p:spPr>
          <a:xfrm rot="3044320">
            <a:off x="11895764" y="5685894"/>
            <a:ext cx="1865134" cy="1491861"/>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 name="Google Shape;111;p15"/>
          <p:cNvSpPr txBox="1"/>
          <p:nvPr>
            <p:ph idx="2" type="title"/>
          </p:nvPr>
        </p:nvSpPr>
        <p:spPr>
          <a:xfrm>
            <a:off x="5672100" y="5703250"/>
            <a:ext cx="2712600" cy="704400"/>
          </a:xfrm>
          <a:prstGeom prst="rect">
            <a:avLst/>
          </a:prstGeom>
        </p:spPr>
        <p:txBody>
          <a:bodyPr anchorCtr="0" anchor="ctr" bIns="182850" lIns="182850" spcFirstLastPara="1" rIns="182850" wrap="square" tIns="182850">
            <a:noAutofit/>
          </a:bodyPr>
          <a:lstStyle>
            <a:lvl1pPr lvl="0" algn="r">
              <a:spcBef>
                <a:spcPts val="0"/>
              </a:spcBef>
              <a:spcAft>
                <a:spcPts val="0"/>
              </a:spcAft>
              <a:buSzPts val="3600"/>
              <a:buNone/>
              <a:defRPr sz="4000"/>
            </a:lvl1pPr>
            <a:lvl2pPr lvl="1">
              <a:spcBef>
                <a:spcPts val="0"/>
              </a:spcBef>
              <a:spcAft>
                <a:spcPts val="0"/>
              </a:spcAft>
              <a:buSzPts val="5600"/>
              <a:buNone/>
              <a:defRPr>
                <a:latin typeface="Libre Franklin"/>
                <a:ea typeface="Libre Franklin"/>
                <a:cs typeface="Libre Franklin"/>
                <a:sym typeface="Libre Franklin"/>
              </a:defRPr>
            </a:lvl2pPr>
            <a:lvl3pPr lvl="2">
              <a:spcBef>
                <a:spcPts val="0"/>
              </a:spcBef>
              <a:spcAft>
                <a:spcPts val="0"/>
              </a:spcAft>
              <a:buSzPts val="5600"/>
              <a:buNone/>
              <a:defRPr>
                <a:latin typeface="Libre Franklin"/>
                <a:ea typeface="Libre Franklin"/>
                <a:cs typeface="Libre Franklin"/>
                <a:sym typeface="Libre Franklin"/>
              </a:defRPr>
            </a:lvl3pPr>
            <a:lvl4pPr lvl="3">
              <a:spcBef>
                <a:spcPts val="0"/>
              </a:spcBef>
              <a:spcAft>
                <a:spcPts val="0"/>
              </a:spcAft>
              <a:buSzPts val="5600"/>
              <a:buNone/>
              <a:defRPr>
                <a:latin typeface="Libre Franklin"/>
                <a:ea typeface="Libre Franklin"/>
                <a:cs typeface="Libre Franklin"/>
                <a:sym typeface="Libre Franklin"/>
              </a:defRPr>
            </a:lvl4pPr>
            <a:lvl5pPr lvl="4">
              <a:spcBef>
                <a:spcPts val="0"/>
              </a:spcBef>
              <a:spcAft>
                <a:spcPts val="0"/>
              </a:spcAft>
              <a:buSzPts val="5600"/>
              <a:buNone/>
              <a:defRPr>
                <a:latin typeface="Libre Franklin"/>
                <a:ea typeface="Libre Franklin"/>
                <a:cs typeface="Libre Franklin"/>
                <a:sym typeface="Libre Franklin"/>
              </a:defRPr>
            </a:lvl5pPr>
            <a:lvl6pPr lvl="5">
              <a:spcBef>
                <a:spcPts val="0"/>
              </a:spcBef>
              <a:spcAft>
                <a:spcPts val="0"/>
              </a:spcAft>
              <a:buSzPts val="5600"/>
              <a:buNone/>
              <a:defRPr>
                <a:latin typeface="Libre Franklin"/>
                <a:ea typeface="Libre Franklin"/>
                <a:cs typeface="Libre Franklin"/>
                <a:sym typeface="Libre Franklin"/>
              </a:defRPr>
            </a:lvl6pPr>
            <a:lvl7pPr lvl="6">
              <a:spcBef>
                <a:spcPts val="0"/>
              </a:spcBef>
              <a:spcAft>
                <a:spcPts val="0"/>
              </a:spcAft>
              <a:buSzPts val="5600"/>
              <a:buNone/>
              <a:defRPr>
                <a:latin typeface="Libre Franklin"/>
                <a:ea typeface="Libre Franklin"/>
                <a:cs typeface="Libre Franklin"/>
                <a:sym typeface="Libre Franklin"/>
              </a:defRPr>
            </a:lvl7pPr>
            <a:lvl8pPr lvl="7">
              <a:spcBef>
                <a:spcPts val="0"/>
              </a:spcBef>
              <a:spcAft>
                <a:spcPts val="0"/>
              </a:spcAft>
              <a:buSzPts val="5600"/>
              <a:buNone/>
              <a:defRPr>
                <a:latin typeface="Libre Franklin"/>
                <a:ea typeface="Libre Franklin"/>
                <a:cs typeface="Libre Franklin"/>
                <a:sym typeface="Libre Franklin"/>
              </a:defRPr>
            </a:lvl8pPr>
            <a:lvl9pPr lvl="8">
              <a:spcBef>
                <a:spcPts val="0"/>
              </a:spcBef>
              <a:spcAft>
                <a:spcPts val="0"/>
              </a:spcAft>
              <a:buSzPts val="5600"/>
              <a:buNone/>
              <a:defRPr>
                <a:latin typeface="Libre Franklin"/>
                <a:ea typeface="Libre Franklin"/>
                <a:cs typeface="Libre Franklin"/>
                <a:sym typeface="Libre Franklin"/>
              </a:defRPr>
            </a:lvl9pPr>
          </a:lstStyle>
          <a:p/>
        </p:txBody>
      </p:sp>
      <p:sp>
        <p:nvSpPr>
          <p:cNvPr id="112" name="Google Shape;112;p15"/>
          <p:cNvSpPr txBox="1"/>
          <p:nvPr>
            <p:ph idx="3" type="title"/>
          </p:nvPr>
        </p:nvSpPr>
        <p:spPr>
          <a:xfrm>
            <a:off x="9852450" y="5703250"/>
            <a:ext cx="2712600" cy="704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3600"/>
              <a:buNone/>
              <a:defRPr sz="4000">
                <a:solidFill>
                  <a:schemeClr val="lt1"/>
                </a:solidFill>
              </a:defRPr>
            </a:lvl1pPr>
            <a:lvl2pPr lvl="1" rtl="0">
              <a:spcBef>
                <a:spcPts val="0"/>
              </a:spcBef>
              <a:spcAft>
                <a:spcPts val="0"/>
              </a:spcAft>
              <a:buSzPts val="5600"/>
              <a:buNone/>
              <a:defRPr>
                <a:latin typeface="Libre Franklin"/>
                <a:ea typeface="Libre Franklin"/>
                <a:cs typeface="Libre Franklin"/>
                <a:sym typeface="Libre Franklin"/>
              </a:defRPr>
            </a:lvl2pPr>
            <a:lvl3pPr lvl="2" rtl="0">
              <a:spcBef>
                <a:spcPts val="0"/>
              </a:spcBef>
              <a:spcAft>
                <a:spcPts val="0"/>
              </a:spcAft>
              <a:buSzPts val="5600"/>
              <a:buNone/>
              <a:defRPr>
                <a:latin typeface="Libre Franklin"/>
                <a:ea typeface="Libre Franklin"/>
                <a:cs typeface="Libre Franklin"/>
                <a:sym typeface="Libre Franklin"/>
              </a:defRPr>
            </a:lvl3pPr>
            <a:lvl4pPr lvl="3" rtl="0">
              <a:spcBef>
                <a:spcPts val="0"/>
              </a:spcBef>
              <a:spcAft>
                <a:spcPts val="0"/>
              </a:spcAft>
              <a:buSzPts val="5600"/>
              <a:buNone/>
              <a:defRPr>
                <a:latin typeface="Libre Franklin"/>
                <a:ea typeface="Libre Franklin"/>
                <a:cs typeface="Libre Franklin"/>
                <a:sym typeface="Libre Franklin"/>
              </a:defRPr>
            </a:lvl4pPr>
            <a:lvl5pPr lvl="4" rtl="0">
              <a:spcBef>
                <a:spcPts val="0"/>
              </a:spcBef>
              <a:spcAft>
                <a:spcPts val="0"/>
              </a:spcAft>
              <a:buSzPts val="5600"/>
              <a:buNone/>
              <a:defRPr>
                <a:latin typeface="Libre Franklin"/>
                <a:ea typeface="Libre Franklin"/>
                <a:cs typeface="Libre Franklin"/>
                <a:sym typeface="Libre Franklin"/>
              </a:defRPr>
            </a:lvl5pPr>
            <a:lvl6pPr lvl="5" rtl="0">
              <a:spcBef>
                <a:spcPts val="0"/>
              </a:spcBef>
              <a:spcAft>
                <a:spcPts val="0"/>
              </a:spcAft>
              <a:buSzPts val="5600"/>
              <a:buNone/>
              <a:defRPr>
                <a:latin typeface="Libre Franklin"/>
                <a:ea typeface="Libre Franklin"/>
                <a:cs typeface="Libre Franklin"/>
                <a:sym typeface="Libre Franklin"/>
              </a:defRPr>
            </a:lvl6pPr>
            <a:lvl7pPr lvl="6" rtl="0">
              <a:spcBef>
                <a:spcPts val="0"/>
              </a:spcBef>
              <a:spcAft>
                <a:spcPts val="0"/>
              </a:spcAft>
              <a:buSzPts val="5600"/>
              <a:buNone/>
              <a:defRPr>
                <a:latin typeface="Libre Franklin"/>
                <a:ea typeface="Libre Franklin"/>
                <a:cs typeface="Libre Franklin"/>
                <a:sym typeface="Libre Franklin"/>
              </a:defRPr>
            </a:lvl7pPr>
            <a:lvl8pPr lvl="7" rtl="0">
              <a:spcBef>
                <a:spcPts val="0"/>
              </a:spcBef>
              <a:spcAft>
                <a:spcPts val="0"/>
              </a:spcAft>
              <a:buSzPts val="5600"/>
              <a:buNone/>
              <a:defRPr>
                <a:latin typeface="Libre Franklin"/>
                <a:ea typeface="Libre Franklin"/>
                <a:cs typeface="Libre Franklin"/>
                <a:sym typeface="Libre Franklin"/>
              </a:defRPr>
            </a:lvl8pPr>
            <a:lvl9pPr lvl="8" rtl="0">
              <a:spcBef>
                <a:spcPts val="0"/>
              </a:spcBef>
              <a:spcAft>
                <a:spcPts val="0"/>
              </a:spcAft>
              <a:buSzPts val="5600"/>
              <a:buNone/>
              <a:defRPr>
                <a:latin typeface="Libre Franklin"/>
                <a:ea typeface="Libre Franklin"/>
                <a:cs typeface="Libre Franklin"/>
                <a:sym typeface="Libre Franklin"/>
              </a:defRPr>
            </a:lvl9pPr>
          </a:lstStyle>
          <a:p/>
        </p:txBody>
      </p:sp>
      <p:sp>
        <p:nvSpPr>
          <p:cNvPr id="113" name="Google Shape;113;p15"/>
          <p:cNvSpPr txBox="1"/>
          <p:nvPr>
            <p:ph idx="1" type="subTitle"/>
          </p:nvPr>
        </p:nvSpPr>
        <p:spPr>
          <a:xfrm>
            <a:off x="2536500" y="6684400"/>
            <a:ext cx="5848200" cy="1820400"/>
          </a:xfrm>
          <a:prstGeom prst="rect">
            <a:avLst/>
          </a:prstGeom>
        </p:spPr>
        <p:txBody>
          <a:bodyPr anchorCtr="0" anchor="t" bIns="182850" lIns="182850" spcFirstLastPara="1" rIns="182850" wrap="square" tIns="182850">
            <a:noAutofit/>
          </a:bodyPr>
          <a:lstStyle>
            <a:lvl1pPr lvl="0" algn="r">
              <a:lnSpc>
                <a:spcPct val="100000"/>
              </a:lnSpc>
              <a:spcBef>
                <a:spcPts val="0"/>
              </a:spcBef>
              <a:spcAft>
                <a:spcPts val="0"/>
              </a:spcAft>
              <a:buSzPts val="2800"/>
              <a:buNone/>
              <a:defRPr sz="2800"/>
            </a:lvl1pPr>
            <a:lvl2pPr lvl="1">
              <a:spcBef>
                <a:spcPts val="3200"/>
              </a:spcBef>
              <a:spcAft>
                <a:spcPts val="0"/>
              </a:spcAft>
              <a:buSzPts val="2800"/>
              <a:buNone/>
              <a:defRPr/>
            </a:lvl2pPr>
            <a:lvl3pPr lvl="2">
              <a:spcBef>
                <a:spcPts val="3200"/>
              </a:spcBef>
              <a:spcAft>
                <a:spcPts val="0"/>
              </a:spcAft>
              <a:buSzPts val="2800"/>
              <a:buNone/>
              <a:defRPr/>
            </a:lvl3pPr>
            <a:lvl4pPr lvl="3">
              <a:spcBef>
                <a:spcPts val="3200"/>
              </a:spcBef>
              <a:spcAft>
                <a:spcPts val="0"/>
              </a:spcAft>
              <a:buSzPts val="2800"/>
              <a:buNone/>
              <a:defRPr/>
            </a:lvl4pPr>
            <a:lvl5pPr lvl="4">
              <a:spcBef>
                <a:spcPts val="3200"/>
              </a:spcBef>
              <a:spcAft>
                <a:spcPts val="0"/>
              </a:spcAft>
              <a:buSzPts val="2800"/>
              <a:buNone/>
              <a:defRPr/>
            </a:lvl5pPr>
            <a:lvl6pPr lvl="5">
              <a:spcBef>
                <a:spcPts val="3200"/>
              </a:spcBef>
              <a:spcAft>
                <a:spcPts val="0"/>
              </a:spcAft>
              <a:buSzPts val="2800"/>
              <a:buNone/>
              <a:defRPr/>
            </a:lvl6pPr>
            <a:lvl7pPr lvl="6">
              <a:spcBef>
                <a:spcPts val="3200"/>
              </a:spcBef>
              <a:spcAft>
                <a:spcPts val="0"/>
              </a:spcAft>
              <a:buSzPts val="2800"/>
              <a:buNone/>
              <a:defRPr/>
            </a:lvl7pPr>
            <a:lvl8pPr lvl="7">
              <a:spcBef>
                <a:spcPts val="3200"/>
              </a:spcBef>
              <a:spcAft>
                <a:spcPts val="0"/>
              </a:spcAft>
              <a:buSzPts val="2800"/>
              <a:buNone/>
              <a:defRPr/>
            </a:lvl8pPr>
            <a:lvl9pPr lvl="8">
              <a:spcBef>
                <a:spcPts val="3200"/>
              </a:spcBef>
              <a:spcAft>
                <a:spcPts val="3200"/>
              </a:spcAft>
              <a:buSzPts val="2800"/>
              <a:buNone/>
              <a:defRPr/>
            </a:lvl9pPr>
          </a:lstStyle>
          <a:p/>
        </p:txBody>
      </p:sp>
      <p:sp>
        <p:nvSpPr>
          <p:cNvPr id="114" name="Google Shape;114;p15"/>
          <p:cNvSpPr txBox="1"/>
          <p:nvPr>
            <p:ph idx="4" type="subTitle"/>
          </p:nvPr>
        </p:nvSpPr>
        <p:spPr>
          <a:xfrm>
            <a:off x="9852450" y="3499450"/>
            <a:ext cx="6102600" cy="1820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spcBef>
                <a:spcPts val="3200"/>
              </a:spcBef>
              <a:spcAft>
                <a:spcPts val="0"/>
              </a:spcAft>
              <a:buSzPts val="2800"/>
              <a:buNone/>
              <a:defRPr/>
            </a:lvl2pPr>
            <a:lvl3pPr lvl="2" rtl="0">
              <a:spcBef>
                <a:spcPts val="3200"/>
              </a:spcBef>
              <a:spcAft>
                <a:spcPts val="0"/>
              </a:spcAft>
              <a:buSzPts val="2800"/>
              <a:buNone/>
              <a:defRPr/>
            </a:lvl3pPr>
            <a:lvl4pPr lvl="3" rtl="0">
              <a:spcBef>
                <a:spcPts val="3200"/>
              </a:spcBef>
              <a:spcAft>
                <a:spcPts val="0"/>
              </a:spcAft>
              <a:buSzPts val="2800"/>
              <a:buNone/>
              <a:defRPr/>
            </a:lvl4pPr>
            <a:lvl5pPr lvl="4" rtl="0">
              <a:spcBef>
                <a:spcPts val="3200"/>
              </a:spcBef>
              <a:spcAft>
                <a:spcPts val="0"/>
              </a:spcAft>
              <a:buSzPts val="2800"/>
              <a:buNone/>
              <a:defRPr/>
            </a:lvl5pPr>
            <a:lvl6pPr lvl="5" rtl="0">
              <a:spcBef>
                <a:spcPts val="3200"/>
              </a:spcBef>
              <a:spcAft>
                <a:spcPts val="0"/>
              </a:spcAft>
              <a:buSzPts val="2800"/>
              <a:buNone/>
              <a:defRPr/>
            </a:lvl6pPr>
            <a:lvl7pPr lvl="6" rtl="0">
              <a:spcBef>
                <a:spcPts val="3200"/>
              </a:spcBef>
              <a:spcAft>
                <a:spcPts val="0"/>
              </a:spcAft>
              <a:buSzPts val="2800"/>
              <a:buNone/>
              <a:defRPr/>
            </a:lvl7pPr>
            <a:lvl8pPr lvl="7" rtl="0">
              <a:spcBef>
                <a:spcPts val="3200"/>
              </a:spcBef>
              <a:spcAft>
                <a:spcPts val="0"/>
              </a:spcAft>
              <a:buSzPts val="2800"/>
              <a:buNone/>
              <a:defRPr/>
            </a:lvl8pPr>
            <a:lvl9pPr lvl="8" rtl="0">
              <a:spcBef>
                <a:spcPts val="3200"/>
              </a:spcBef>
              <a:spcAft>
                <a:spcPts val="320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_1">
    <p:bg>
      <p:bgPr>
        <a:solidFill>
          <a:schemeClr val="accent1"/>
        </a:solidFill>
      </p:bgPr>
    </p:bg>
    <p:spTree>
      <p:nvGrpSpPr>
        <p:cNvPr id="115" name="Shape 115"/>
        <p:cNvGrpSpPr/>
        <p:nvPr/>
      </p:nvGrpSpPr>
      <p:grpSpPr>
        <a:xfrm>
          <a:off x="0" y="0"/>
          <a:ext cx="0" cy="0"/>
          <a:chOff x="0" y="0"/>
          <a:chExt cx="0" cy="0"/>
        </a:xfrm>
      </p:grpSpPr>
      <p:sp>
        <p:nvSpPr>
          <p:cNvPr id="116" name="Google Shape;116;p16"/>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
        <p:nvSpPr>
          <p:cNvPr id="117" name="Google Shape;117;p16"/>
          <p:cNvSpPr txBox="1"/>
          <p:nvPr>
            <p:ph idx="2" type="title"/>
          </p:nvPr>
        </p:nvSpPr>
        <p:spPr>
          <a:xfrm>
            <a:off x="4097825" y="6514438"/>
            <a:ext cx="2712600" cy="704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3600"/>
              <a:buNone/>
              <a:defRPr sz="4000"/>
            </a:lvl1pPr>
            <a:lvl2pPr lvl="1" rtl="0">
              <a:spcBef>
                <a:spcPts val="0"/>
              </a:spcBef>
              <a:spcAft>
                <a:spcPts val="0"/>
              </a:spcAft>
              <a:buSzPts val="5600"/>
              <a:buNone/>
              <a:defRPr>
                <a:latin typeface="Libre Franklin"/>
                <a:ea typeface="Libre Franklin"/>
                <a:cs typeface="Libre Franklin"/>
                <a:sym typeface="Libre Franklin"/>
              </a:defRPr>
            </a:lvl2pPr>
            <a:lvl3pPr lvl="2" rtl="0">
              <a:spcBef>
                <a:spcPts val="0"/>
              </a:spcBef>
              <a:spcAft>
                <a:spcPts val="0"/>
              </a:spcAft>
              <a:buSzPts val="5600"/>
              <a:buNone/>
              <a:defRPr>
                <a:latin typeface="Libre Franklin"/>
                <a:ea typeface="Libre Franklin"/>
                <a:cs typeface="Libre Franklin"/>
                <a:sym typeface="Libre Franklin"/>
              </a:defRPr>
            </a:lvl3pPr>
            <a:lvl4pPr lvl="3" rtl="0">
              <a:spcBef>
                <a:spcPts val="0"/>
              </a:spcBef>
              <a:spcAft>
                <a:spcPts val="0"/>
              </a:spcAft>
              <a:buSzPts val="5600"/>
              <a:buNone/>
              <a:defRPr>
                <a:latin typeface="Libre Franklin"/>
                <a:ea typeface="Libre Franklin"/>
                <a:cs typeface="Libre Franklin"/>
                <a:sym typeface="Libre Franklin"/>
              </a:defRPr>
            </a:lvl4pPr>
            <a:lvl5pPr lvl="4" rtl="0">
              <a:spcBef>
                <a:spcPts val="0"/>
              </a:spcBef>
              <a:spcAft>
                <a:spcPts val="0"/>
              </a:spcAft>
              <a:buSzPts val="5600"/>
              <a:buNone/>
              <a:defRPr>
                <a:latin typeface="Libre Franklin"/>
                <a:ea typeface="Libre Franklin"/>
                <a:cs typeface="Libre Franklin"/>
                <a:sym typeface="Libre Franklin"/>
              </a:defRPr>
            </a:lvl5pPr>
            <a:lvl6pPr lvl="5" rtl="0">
              <a:spcBef>
                <a:spcPts val="0"/>
              </a:spcBef>
              <a:spcAft>
                <a:spcPts val="0"/>
              </a:spcAft>
              <a:buSzPts val="5600"/>
              <a:buNone/>
              <a:defRPr>
                <a:latin typeface="Libre Franklin"/>
                <a:ea typeface="Libre Franklin"/>
                <a:cs typeface="Libre Franklin"/>
                <a:sym typeface="Libre Franklin"/>
              </a:defRPr>
            </a:lvl6pPr>
            <a:lvl7pPr lvl="6" rtl="0">
              <a:spcBef>
                <a:spcPts val="0"/>
              </a:spcBef>
              <a:spcAft>
                <a:spcPts val="0"/>
              </a:spcAft>
              <a:buSzPts val="5600"/>
              <a:buNone/>
              <a:defRPr>
                <a:latin typeface="Libre Franklin"/>
                <a:ea typeface="Libre Franklin"/>
                <a:cs typeface="Libre Franklin"/>
                <a:sym typeface="Libre Franklin"/>
              </a:defRPr>
            </a:lvl7pPr>
            <a:lvl8pPr lvl="7" rtl="0">
              <a:spcBef>
                <a:spcPts val="0"/>
              </a:spcBef>
              <a:spcAft>
                <a:spcPts val="0"/>
              </a:spcAft>
              <a:buSzPts val="5600"/>
              <a:buNone/>
              <a:defRPr>
                <a:latin typeface="Libre Franklin"/>
                <a:ea typeface="Libre Franklin"/>
                <a:cs typeface="Libre Franklin"/>
                <a:sym typeface="Libre Franklin"/>
              </a:defRPr>
            </a:lvl8pPr>
            <a:lvl9pPr lvl="8" rtl="0">
              <a:spcBef>
                <a:spcPts val="0"/>
              </a:spcBef>
              <a:spcAft>
                <a:spcPts val="0"/>
              </a:spcAft>
              <a:buSzPts val="5600"/>
              <a:buNone/>
              <a:defRPr>
                <a:latin typeface="Libre Franklin"/>
                <a:ea typeface="Libre Franklin"/>
                <a:cs typeface="Libre Franklin"/>
                <a:sym typeface="Libre Franklin"/>
              </a:defRPr>
            </a:lvl9pPr>
          </a:lstStyle>
          <a:p/>
        </p:txBody>
      </p:sp>
      <p:sp>
        <p:nvSpPr>
          <p:cNvPr id="118" name="Google Shape;118;p16"/>
          <p:cNvSpPr txBox="1"/>
          <p:nvPr>
            <p:ph idx="3" type="title"/>
          </p:nvPr>
        </p:nvSpPr>
        <p:spPr>
          <a:xfrm>
            <a:off x="11477550" y="6514438"/>
            <a:ext cx="2712600" cy="704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3600"/>
              <a:buNone/>
              <a:defRPr sz="4000"/>
            </a:lvl1pPr>
            <a:lvl2pPr lvl="1" rtl="0">
              <a:spcBef>
                <a:spcPts val="0"/>
              </a:spcBef>
              <a:spcAft>
                <a:spcPts val="0"/>
              </a:spcAft>
              <a:buSzPts val="5600"/>
              <a:buNone/>
              <a:defRPr>
                <a:latin typeface="Libre Franklin"/>
                <a:ea typeface="Libre Franklin"/>
                <a:cs typeface="Libre Franklin"/>
                <a:sym typeface="Libre Franklin"/>
              </a:defRPr>
            </a:lvl2pPr>
            <a:lvl3pPr lvl="2" rtl="0">
              <a:spcBef>
                <a:spcPts val="0"/>
              </a:spcBef>
              <a:spcAft>
                <a:spcPts val="0"/>
              </a:spcAft>
              <a:buSzPts val="5600"/>
              <a:buNone/>
              <a:defRPr>
                <a:latin typeface="Libre Franklin"/>
                <a:ea typeface="Libre Franklin"/>
                <a:cs typeface="Libre Franklin"/>
                <a:sym typeface="Libre Franklin"/>
              </a:defRPr>
            </a:lvl3pPr>
            <a:lvl4pPr lvl="3" rtl="0">
              <a:spcBef>
                <a:spcPts val="0"/>
              </a:spcBef>
              <a:spcAft>
                <a:spcPts val="0"/>
              </a:spcAft>
              <a:buSzPts val="5600"/>
              <a:buNone/>
              <a:defRPr>
                <a:latin typeface="Libre Franklin"/>
                <a:ea typeface="Libre Franklin"/>
                <a:cs typeface="Libre Franklin"/>
                <a:sym typeface="Libre Franklin"/>
              </a:defRPr>
            </a:lvl4pPr>
            <a:lvl5pPr lvl="4" rtl="0">
              <a:spcBef>
                <a:spcPts val="0"/>
              </a:spcBef>
              <a:spcAft>
                <a:spcPts val="0"/>
              </a:spcAft>
              <a:buSzPts val="5600"/>
              <a:buNone/>
              <a:defRPr>
                <a:latin typeface="Libre Franklin"/>
                <a:ea typeface="Libre Franklin"/>
                <a:cs typeface="Libre Franklin"/>
                <a:sym typeface="Libre Franklin"/>
              </a:defRPr>
            </a:lvl5pPr>
            <a:lvl6pPr lvl="5" rtl="0">
              <a:spcBef>
                <a:spcPts val="0"/>
              </a:spcBef>
              <a:spcAft>
                <a:spcPts val="0"/>
              </a:spcAft>
              <a:buSzPts val="5600"/>
              <a:buNone/>
              <a:defRPr>
                <a:latin typeface="Libre Franklin"/>
                <a:ea typeface="Libre Franklin"/>
                <a:cs typeface="Libre Franklin"/>
                <a:sym typeface="Libre Franklin"/>
              </a:defRPr>
            </a:lvl6pPr>
            <a:lvl7pPr lvl="6" rtl="0">
              <a:spcBef>
                <a:spcPts val="0"/>
              </a:spcBef>
              <a:spcAft>
                <a:spcPts val="0"/>
              </a:spcAft>
              <a:buSzPts val="5600"/>
              <a:buNone/>
              <a:defRPr>
                <a:latin typeface="Libre Franklin"/>
                <a:ea typeface="Libre Franklin"/>
                <a:cs typeface="Libre Franklin"/>
                <a:sym typeface="Libre Franklin"/>
              </a:defRPr>
            </a:lvl7pPr>
            <a:lvl8pPr lvl="7" rtl="0">
              <a:spcBef>
                <a:spcPts val="0"/>
              </a:spcBef>
              <a:spcAft>
                <a:spcPts val="0"/>
              </a:spcAft>
              <a:buSzPts val="5600"/>
              <a:buNone/>
              <a:defRPr>
                <a:latin typeface="Libre Franklin"/>
                <a:ea typeface="Libre Franklin"/>
                <a:cs typeface="Libre Franklin"/>
                <a:sym typeface="Libre Franklin"/>
              </a:defRPr>
            </a:lvl8pPr>
            <a:lvl9pPr lvl="8" rtl="0">
              <a:spcBef>
                <a:spcPts val="0"/>
              </a:spcBef>
              <a:spcAft>
                <a:spcPts val="0"/>
              </a:spcAft>
              <a:buSzPts val="5600"/>
              <a:buNone/>
              <a:defRPr>
                <a:latin typeface="Libre Franklin"/>
                <a:ea typeface="Libre Franklin"/>
                <a:cs typeface="Libre Franklin"/>
                <a:sym typeface="Libre Franklin"/>
              </a:defRPr>
            </a:lvl9pPr>
          </a:lstStyle>
          <a:p/>
        </p:txBody>
      </p:sp>
      <p:sp>
        <p:nvSpPr>
          <p:cNvPr id="119" name="Google Shape;119;p16"/>
          <p:cNvSpPr txBox="1"/>
          <p:nvPr>
            <p:ph idx="1" type="subTitle"/>
          </p:nvPr>
        </p:nvSpPr>
        <p:spPr>
          <a:xfrm>
            <a:off x="4097825" y="7345100"/>
            <a:ext cx="3821400" cy="15882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spcBef>
                <a:spcPts val="0"/>
              </a:spcBef>
              <a:spcAft>
                <a:spcPts val="0"/>
              </a:spcAft>
              <a:buSzPts val="2800"/>
              <a:buNone/>
              <a:defRPr/>
            </a:lvl2pPr>
            <a:lvl3pPr lvl="2" rtl="0">
              <a:spcBef>
                <a:spcPts val="3200"/>
              </a:spcBef>
              <a:spcAft>
                <a:spcPts val="0"/>
              </a:spcAft>
              <a:buSzPts val="2800"/>
              <a:buNone/>
              <a:defRPr/>
            </a:lvl3pPr>
            <a:lvl4pPr lvl="3" rtl="0">
              <a:spcBef>
                <a:spcPts val="3200"/>
              </a:spcBef>
              <a:spcAft>
                <a:spcPts val="0"/>
              </a:spcAft>
              <a:buSzPts val="2800"/>
              <a:buNone/>
              <a:defRPr/>
            </a:lvl4pPr>
            <a:lvl5pPr lvl="4" rtl="0">
              <a:spcBef>
                <a:spcPts val="3200"/>
              </a:spcBef>
              <a:spcAft>
                <a:spcPts val="0"/>
              </a:spcAft>
              <a:buSzPts val="2800"/>
              <a:buNone/>
              <a:defRPr/>
            </a:lvl5pPr>
            <a:lvl6pPr lvl="5" rtl="0">
              <a:spcBef>
                <a:spcPts val="3200"/>
              </a:spcBef>
              <a:spcAft>
                <a:spcPts val="0"/>
              </a:spcAft>
              <a:buSzPts val="2800"/>
              <a:buNone/>
              <a:defRPr/>
            </a:lvl6pPr>
            <a:lvl7pPr lvl="6" rtl="0">
              <a:spcBef>
                <a:spcPts val="3200"/>
              </a:spcBef>
              <a:spcAft>
                <a:spcPts val="0"/>
              </a:spcAft>
              <a:buSzPts val="2800"/>
              <a:buNone/>
              <a:defRPr/>
            </a:lvl7pPr>
            <a:lvl8pPr lvl="7" rtl="0">
              <a:spcBef>
                <a:spcPts val="3200"/>
              </a:spcBef>
              <a:spcAft>
                <a:spcPts val="0"/>
              </a:spcAft>
              <a:buSzPts val="2800"/>
              <a:buNone/>
              <a:defRPr/>
            </a:lvl8pPr>
            <a:lvl9pPr lvl="8" rtl="0">
              <a:spcBef>
                <a:spcPts val="3200"/>
              </a:spcBef>
              <a:spcAft>
                <a:spcPts val="3200"/>
              </a:spcAft>
              <a:buSzPts val="2800"/>
              <a:buNone/>
              <a:defRPr/>
            </a:lvl9pPr>
          </a:lstStyle>
          <a:p/>
        </p:txBody>
      </p:sp>
      <p:sp>
        <p:nvSpPr>
          <p:cNvPr id="120" name="Google Shape;120;p16"/>
          <p:cNvSpPr txBox="1"/>
          <p:nvPr>
            <p:ph idx="4" type="subTitle"/>
          </p:nvPr>
        </p:nvSpPr>
        <p:spPr>
          <a:xfrm>
            <a:off x="10368750" y="7345100"/>
            <a:ext cx="3821400" cy="15882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2800"/>
            </a:lvl1pPr>
            <a:lvl2pPr lvl="1" rtl="0">
              <a:spcBef>
                <a:spcPts val="3200"/>
              </a:spcBef>
              <a:spcAft>
                <a:spcPts val="0"/>
              </a:spcAft>
              <a:buSzPts val="2800"/>
              <a:buNone/>
              <a:defRPr/>
            </a:lvl2pPr>
            <a:lvl3pPr lvl="2" rtl="0">
              <a:spcBef>
                <a:spcPts val="3200"/>
              </a:spcBef>
              <a:spcAft>
                <a:spcPts val="0"/>
              </a:spcAft>
              <a:buSzPts val="2800"/>
              <a:buNone/>
              <a:defRPr/>
            </a:lvl3pPr>
            <a:lvl4pPr lvl="3" rtl="0">
              <a:spcBef>
                <a:spcPts val="3200"/>
              </a:spcBef>
              <a:spcAft>
                <a:spcPts val="0"/>
              </a:spcAft>
              <a:buSzPts val="2800"/>
              <a:buNone/>
              <a:defRPr/>
            </a:lvl4pPr>
            <a:lvl5pPr lvl="4" rtl="0">
              <a:spcBef>
                <a:spcPts val="3200"/>
              </a:spcBef>
              <a:spcAft>
                <a:spcPts val="0"/>
              </a:spcAft>
              <a:buSzPts val="2800"/>
              <a:buNone/>
              <a:defRPr/>
            </a:lvl5pPr>
            <a:lvl6pPr lvl="5" rtl="0">
              <a:spcBef>
                <a:spcPts val="3200"/>
              </a:spcBef>
              <a:spcAft>
                <a:spcPts val="0"/>
              </a:spcAft>
              <a:buSzPts val="2800"/>
              <a:buNone/>
              <a:defRPr/>
            </a:lvl6pPr>
            <a:lvl7pPr lvl="6" rtl="0">
              <a:spcBef>
                <a:spcPts val="3200"/>
              </a:spcBef>
              <a:spcAft>
                <a:spcPts val="0"/>
              </a:spcAft>
              <a:buSzPts val="2800"/>
              <a:buNone/>
              <a:defRPr/>
            </a:lvl7pPr>
            <a:lvl8pPr lvl="7" rtl="0">
              <a:spcBef>
                <a:spcPts val="3200"/>
              </a:spcBef>
              <a:spcAft>
                <a:spcPts val="0"/>
              </a:spcAft>
              <a:buSzPts val="2800"/>
              <a:buNone/>
              <a:defRPr/>
            </a:lvl8pPr>
            <a:lvl9pPr lvl="8" rtl="0">
              <a:spcBef>
                <a:spcPts val="3200"/>
              </a:spcBef>
              <a:spcAft>
                <a:spcPts val="3200"/>
              </a:spcAft>
              <a:buSzPts val="2800"/>
              <a:buNone/>
              <a:defRPr/>
            </a:lvl9pPr>
          </a:lstStyle>
          <a:p/>
        </p:txBody>
      </p:sp>
      <p:sp>
        <p:nvSpPr>
          <p:cNvPr id="121" name="Google Shape;121;p16"/>
          <p:cNvSpPr/>
          <p:nvPr/>
        </p:nvSpPr>
        <p:spPr>
          <a:xfrm flipH="1" rot="5400000">
            <a:off x="0" y="819720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22" name="Google Shape;122;p16"/>
          <p:cNvSpPr/>
          <p:nvPr/>
        </p:nvSpPr>
        <p:spPr>
          <a:xfrm rot="-5400000">
            <a:off x="12651515" y="4618208"/>
            <a:ext cx="10298577" cy="1050608"/>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 name="Google Shape;123;p16"/>
          <p:cNvSpPr/>
          <p:nvPr/>
        </p:nvSpPr>
        <p:spPr>
          <a:xfrm rot="3044472">
            <a:off x="15964492" y="999635"/>
            <a:ext cx="1776038" cy="1420596"/>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 name="Google Shape;124;p16"/>
          <p:cNvSpPr/>
          <p:nvPr/>
        </p:nvSpPr>
        <p:spPr>
          <a:xfrm rot="-1687632">
            <a:off x="735419" y="1009486"/>
            <a:ext cx="1628283" cy="1445453"/>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0">
    <p:bg>
      <p:bgPr>
        <a:solidFill>
          <a:schemeClr val="accent1"/>
        </a:solidFill>
      </p:bgPr>
    </p:bg>
    <p:spTree>
      <p:nvGrpSpPr>
        <p:cNvPr id="125" name="Shape 125"/>
        <p:cNvGrpSpPr/>
        <p:nvPr/>
      </p:nvGrpSpPr>
      <p:grpSpPr>
        <a:xfrm>
          <a:off x="0" y="0"/>
          <a:ext cx="0" cy="0"/>
          <a:chOff x="0" y="0"/>
          <a:chExt cx="0" cy="0"/>
        </a:xfrm>
      </p:grpSpPr>
      <p:sp>
        <p:nvSpPr>
          <p:cNvPr id="126" name="Google Shape;126;p17"/>
          <p:cNvSpPr/>
          <p:nvPr/>
        </p:nvSpPr>
        <p:spPr>
          <a:xfrm>
            <a:off x="11921550" y="3360298"/>
            <a:ext cx="3958200" cy="3566400"/>
          </a:xfrm>
          <a:prstGeom prst="rect">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 name="Google Shape;127;p17"/>
          <p:cNvSpPr/>
          <p:nvPr/>
        </p:nvSpPr>
        <p:spPr>
          <a:xfrm>
            <a:off x="2408250" y="3360298"/>
            <a:ext cx="3958200" cy="3566400"/>
          </a:xfrm>
          <a:prstGeom prst="rect">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 name="Google Shape;128;p17"/>
          <p:cNvSpPr/>
          <p:nvPr/>
        </p:nvSpPr>
        <p:spPr>
          <a:xfrm>
            <a:off x="7164900" y="3360298"/>
            <a:ext cx="3958200" cy="3566400"/>
          </a:xfrm>
          <a:prstGeom prst="rect">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 name="Google Shape;129;p17"/>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
        <p:nvSpPr>
          <p:cNvPr id="130" name="Google Shape;130;p17"/>
          <p:cNvSpPr txBox="1"/>
          <p:nvPr>
            <p:ph idx="2" type="title"/>
          </p:nvPr>
        </p:nvSpPr>
        <p:spPr>
          <a:xfrm>
            <a:off x="3031050" y="3946875"/>
            <a:ext cx="2712600" cy="704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3600"/>
              <a:buNone/>
              <a:defRPr sz="4000">
                <a:solidFill>
                  <a:schemeClr val="lt1"/>
                </a:solidFill>
              </a:defRPr>
            </a:lvl1pPr>
            <a:lvl2pPr lvl="1" rtl="0" algn="ctr">
              <a:spcBef>
                <a:spcPts val="0"/>
              </a:spcBef>
              <a:spcAft>
                <a:spcPts val="0"/>
              </a:spcAft>
              <a:buSzPts val="5600"/>
              <a:buNone/>
              <a:defRPr>
                <a:latin typeface="Libre Franklin"/>
                <a:ea typeface="Libre Franklin"/>
                <a:cs typeface="Libre Franklin"/>
                <a:sym typeface="Libre Franklin"/>
              </a:defRPr>
            </a:lvl2pPr>
            <a:lvl3pPr lvl="2" rtl="0" algn="ctr">
              <a:spcBef>
                <a:spcPts val="0"/>
              </a:spcBef>
              <a:spcAft>
                <a:spcPts val="0"/>
              </a:spcAft>
              <a:buSzPts val="5600"/>
              <a:buNone/>
              <a:defRPr>
                <a:latin typeface="Libre Franklin"/>
                <a:ea typeface="Libre Franklin"/>
                <a:cs typeface="Libre Franklin"/>
                <a:sym typeface="Libre Franklin"/>
              </a:defRPr>
            </a:lvl3pPr>
            <a:lvl4pPr lvl="3" rtl="0" algn="ctr">
              <a:spcBef>
                <a:spcPts val="0"/>
              </a:spcBef>
              <a:spcAft>
                <a:spcPts val="0"/>
              </a:spcAft>
              <a:buSzPts val="5600"/>
              <a:buNone/>
              <a:defRPr>
                <a:latin typeface="Libre Franklin"/>
                <a:ea typeface="Libre Franklin"/>
                <a:cs typeface="Libre Franklin"/>
                <a:sym typeface="Libre Franklin"/>
              </a:defRPr>
            </a:lvl4pPr>
            <a:lvl5pPr lvl="4" rtl="0" algn="ctr">
              <a:spcBef>
                <a:spcPts val="0"/>
              </a:spcBef>
              <a:spcAft>
                <a:spcPts val="0"/>
              </a:spcAft>
              <a:buSzPts val="5600"/>
              <a:buNone/>
              <a:defRPr>
                <a:latin typeface="Libre Franklin"/>
                <a:ea typeface="Libre Franklin"/>
                <a:cs typeface="Libre Franklin"/>
                <a:sym typeface="Libre Franklin"/>
              </a:defRPr>
            </a:lvl5pPr>
            <a:lvl6pPr lvl="5" rtl="0" algn="ctr">
              <a:spcBef>
                <a:spcPts val="0"/>
              </a:spcBef>
              <a:spcAft>
                <a:spcPts val="0"/>
              </a:spcAft>
              <a:buSzPts val="5600"/>
              <a:buNone/>
              <a:defRPr>
                <a:latin typeface="Libre Franklin"/>
                <a:ea typeface="Libre Franklin"/>
                <a:cs typeface="Libre Franklin"/>
                <a:sym typeface="Libre Franklin"/>
              </a:defRPr>
            </a:lvl6pPr>
            <a:lvl7pPr lvl="6" rtl="0" algn="ctr">
              <a:spcBef>
                <a:spcPts val="0"/>
              </a:spcBef>
              <a:spcAft>
                <a:spcPts val="0"/>
              </a:spcAft>
              <a:buSzPts val="5600"/>
              <a:buNone/>
              <a:defRPr>
                <a:latin typeface="Libre Franklin"/>
                <a:ea typeface="Libre Franklin"/>
                <a:cs typeface="Libre Franklin"/>
                <a:sym typeface="Libre Franklin"/>
              </a:defRPr>
            </a:lvl7pPr>
            <a:lvl8pPr lvl="7" rtl="0" algn="ctr">
              <a:spcBef>
                <a:spcPts val="0"/>
              </a:spcBef>
              <a:spcAft>
                <a:spcPts val="0"/>
              </a:spcAft>
              <a:buSzPts val="5600"/>
              <a:buNone/>
              <a:defRPr>
                <a:latin typeface="Libre Franklin"/>
                <a:ea typeface="Libre Franklin"/>
                <a:cs typeface="Libre Franklin"/>
                <a:sym typeface="Libre Franklin"/>
              </a:defRPr>
            </a:lvl8pPr>
            <a:lvl9pPr lvl="8" rtl="0" algn="ctr">
              <a:spcBef>
                <a:spcPts val="0"/>
              </a:spcBef>
              <a:spcAft>
                <a:spcPts val="0"/>
              </a:spcAft>
              <a:buSzPts val="5600"/>
              <a:buNone/>
              <a:defRPr>
                <a:latin typeface="Libre Franklin"/>
                <a:ea typeface="Libre Franklin"/>
                <a:cs typeface="Libre Franklin"/>
                <a:sym typeface="Libre Franklin"/>
              </a:defRPr>
            </a:lvl9pPr>
          </a:lstStyle>
          <a:p/>
        </p:txBody>
      </p:sp>
      <p:sp>
        <p:nvSpPr>
          <p:cNvPr id="131" name="Google Shape;131;p17"/>
          <p:cNvSpPr txBox="1"/>
          <p:nvPr>
            <p:ph idx="1" type="subTitle"/>
          </p:nvPr>
        </p:nvSpPr>
        <p:spPr>
          <a:xfrm>
            <a:off x="2469450" y="4867550"/>
            <a:ext cx="3835800" cy="1820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solidFill>
                  <a:schemeClr val="lt1"/>
                </a:solidFill>
              </a:defRPr>
            </a:lvl1pPr>
            <a:lvl2pPr lvl="1" rtl="0" algn="ctr">
              <a:spcBef>
                <a:spcPts val="3200"/>
              </a:spcBef>
              <a:spcAft>
                <a:spcPts val="0"/>
              </a:spcAft>
              <a:buSzPts val="2800"/>
              <a:buNone/>
              <a:defRPr/>
            </a:lvl2pPr>
            <a:lvl3pPr lvl="2" rtl="0" algn="ctr">
              <a:spcBef>
                <a:spcPts val="3200"/>
              </a:spcBef>
              <a:spcAft>
                <a:spcPts val="0"/>
              </a:spcAft>
              <a:buSzPts val="2800"/>
              <a:buNone/>
              <a:defRPr/>
            </a:lvl3pPr>
            <a:lvl4pPr lvl="3" rtl="0" algn="ctr">
              <a:spcBef>
                <a:spcPts val="3200"/>
              </a:spcBef>
              <a:spcAft>
                <a:spcPts val="0"/>
              </a:spcAft>
              <a:buSzPts val="2800"/>
              <a:buNone/>
              <a:defRPr/>
            </a:lvl4pPr>
            <a:lvl5pPr lvl="4" rtl="0" algn="ctr">
              <a:spcBef>
                <a:spcPts val="3200"/>
              </a:spcBef>
              <a:spcAft>
                <a:spcPts val="0"/>
              </a:spcAft>
              <a:buSzPts val="2800"/>
              <a:buNone/>
              <a:defRPr/>
            </a:lvl5pPr>
            <a:lvl6pPr lvl="5" rtl="0" algn="ctr">
              <a:spcBef>
                <a:spcPts val="3200"/>
              </a:spcBef>
              <a:spcAft>
                <a:spcPts val="0"/>
              </a:spcAft>
              <a:buSzPts val="2800"/>
              <a:buNone/>
              <a:defRPr/>
            </a:lvl6pPr>
            <a:lvl7pPr lvl="6" rtl="0" algn="ctr">
              <a:spcBef>
                <a:spcPts val="3200"/>
              </a:spcBef>
              <a:spcAft>
                <a:spcPts val="0"/>
              </a:spcAft>
              <a:buSzPts val="2800"/>
              <a:buNone/>
              <a:defRPr/>
            </a:lvl7pPr>
            <a:lvl8pPr lvl="7" rtl="0" algn="ctr">
              <a:spcBef>
                <a:spcPts val="3200"/>
              </a:spcBef>
              <a:spcAft>
                <a:spcPts val="0"/>
              </a:spcAft>
              <a:buSzPts val="2800"/>
              <a:buNone/>
              <a:defRPr/>
            </a:lvl8pPr>
            <a:lvl9pPr lvl="8" rtl="0" algn="ctr">
              <a:spcBef>
                <a:spcPts val="3200"/>
              </a:spcBef>
              <a:spcAft>
                <a:spcPts val="3200"/>
              </a:spcAft>
              <a:buSzPts val="2800"/>
              <a:buNone/>
              <a:defRPr/>
            </a:lvl9pPr>
          </a:lstStyle>
          <a:p/>
        </p:txBody>
      </p:sp>
      <p:sp>
        <p:nvSpPr>
          <p:cNvPr id="132" name="Google Shape;132;p17"/>
          <p:cNvSpPr txBox="1"/>
          <p:nvPr>
            <p:ph idx="3" type="title"/>
          </p:nvPr>
        </p:nvSpPr>
        <p:spPr>
          <a:xfrm>
            <a:off x="7787700" y="3946875"/>
            <a:ext cx="2712600" cy="704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3600"/>
              <a:buNone/>
              <a:defRPr sz="4000">
                <a:solidFill>
                  <a:schemeClr val="lt1"/>
                </a:solidFill>
              </a:defRPr>
            </a:lvl1pPr>
            <a:lvl2pPr lvl="1" rtl="0" algn="ctr">
              <a:spcBef>
                <a:spcPts val="0"/>
              </a:spcBef>
              <a:spcAft>
                <a:spcPts val="0"/>
              </a:spcAft>
              <a:buSzPts val="5600"/>
              <a:buNone/>
              <a:defRPr>
                <a:latin typeface="Libre Franklin"/>
                <a:ea typeface="Libre Franklin"/>
                <a:cs typeface="Libre Franklin"/>
                <a:sym typeface="Libre Franklin"/>
              </a:defRPr>
            </a:lvl2pPr>
            <a:lvl3pPr lvl="2" rtl="0" algn="ctr">
              <a:spcBef>
                <a:spcPts val="0"/>
              </a:spcBef>
              <a:spcAft>
                <a:spcPts val="0"/>
              </a:spcAft>
              <a:buSzPts val="5600"/>
              <a:buNone/>
              <a:defRPr>
                <a:latin typeface="Libre Franklin"/>
                <a:ea typeface="Libre Franklin"/>
                <a:cs typeface="Libre Franklin"/>
                <a:sym typeface="Libre Franklin"/>
              </a:defRPr>
            </a:lvl3pPr>
            <a:lvl4pPr lvl="3" rtl="0" algn="ctr">
              <a:spcBef>
                <a:spcPts val="0"/>
              </a:spcBef>
              <a:spcAft>
                <a:spcPts val="0"/>
              </a:spcAft>
              <a:buSzPts val="5600"/>
              <a:buNone/>
              <a:defRPr>
                <a:latin typeface="Libre Franklin"/>
                <a:ea typeface="Libre Franklin"/>
                <a:cs typeface="Libre Franklin"/>
                <a:sym typeface="Libre Franklin"/>
              </a:defRPr>
            </a:lvl4pPr>
            <a:lvl5pPr lvl="4" rtl="0" algn="ctr">
              <a:spcBef>
                <a:spcPts val="0"/>
              </a:spcBef>
              <a:spcAft>
                <a:spcPts val="0"/>
              </a:spcAft>
              <a:buSzPts val="5600"/>
              <a:buNone/>
              <a:defRPr>
                <a:latin typeface="Libre Franklin"/>
                <a:ea typeface="Libre Franklin"/>
                <a:cs typeface="Libre Franklin"/>
                <a:sym typeface="Libre Franklin"/>
              </a:defRPr>
            </a:lvl5pPr>
            <a:lvl6pPr lvl="5" rtl="0" algn="ctr">
              <a:spcBef>
                <a:spcPts val="0"/>
              </a:spcBef>
              <a:spcAft>
                <a:spcPts val="0"/>
              </a:spcAft>
              <a:buSzPts val="5600"/>
              <a:buNone/>
              <a:defRPr>
                <a:latin typeface="Libre Franklin"/>
                <a:ea typeface="Libre Franklin"/>
                <a:cs typeface="Libre Franklin"/>
                <a:sym typeface="Libre Franklin"/>
              </a:defRPr>
            </a:lvl6pPr>
            <a:lvl7pPr lvl="6" rtl="0" algn="ctr">
              <a:spcBef>
                <a:spcPts val="0"/>
              </a:spcBef>
              <a:spcAft>
                <a:spcPts val="0"/>
              </a:spcAft>
              <a:buSzPts val="5600"/>
              <a:buNone/>
              <a:defRPr>
                <a:latin typeface="Libre Franklin"/>
                <a:ea typeface="Libre Franklin"/>
                <a:cs typeface="Libre Franklin"/>
                <a:sym typeface="Libre Franklin"/>
              </a:defRPr>
            </a:lvl7pPr>
            <a:lvl8pPr lvl="7" rtl="0" algn="ctr">
              <a:spcBef>
                <a:spcPts val="0"/>
              </a:spcBef>
              <a:spcAft>
                <a:spcPts val="0"/>
              </a:spcAft>
              <a:buSzPts val="5600"/>
              <a:buNone/>
              <a:defRPr>
                <a:latin typeface="Libre Franklin"/>
                <a:ea typeface="Libre Franklin"/>
                <a:cs typeface="Libre Franklin"/>
                <a:sym typeface="Libre Franklin"/>
              </a:defRPr>
            </a:lvl8pPr>
            <a:lvl9pPr lvl="8" rtl="0" algn="ctr">
              <a:spcBef>
                <a:spcPts val="0"/>
              </a:spcBef>
              <a:spcAft>
                <a:spcPts val="0"/>
              </a:spcAft>
              <a:buSzPts val="5600"/>
              <a:buNone/>
              <a:defRPr>
                <a:latin typeface="Libre Franklin"/>
                <a:ea typeface="Libre Franklin"/>
                <a:cs typeface="Libre Franklin"/>
                <a:sym typeface="Libre Franklin"/>
              </a:defRPr>
            </a:lvl9pPr>
          </a:lstStyle>
          <a:p/>
        </p:txBody>
      </p:sp>
      <p:sp>
        <p:nvSpPr>
          <p:cNvPr id="133" name="Google Shape;133;p17"/>
          <p:cNvSpPr txBox="1"/>
          <p:nvPr>
            <p:ph idx="4" type="subTitle"/>
          </p:nvPr>
        </p:nvSpPr>
        <p:spPr>
          <a:xfrm>
            <a:off x="7226100" y="4867525"/>
            <a:ext cx="3835800" cy="1820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solidFill>
                  <a:schemeClr val="lt1"/>
                </a:solidFill>
              </a:defRPr>
            </a:lvl1pPr>
            <a:lvl2pPr lvl="1" rtl="0" algn="ctr">
              <a:spcBef>
                <a:spcPts val="3200"/>
              </a:spcBef>
              <a:spcAft>
                <a:spcPts val="0"/>
              </a:spcAft>
              <a:buSzPts val="2800"/>
              <a:buNone/>
              <a:defRPr/>
            </a:lvl2pPr>
            <a:lvl3pPr lvl="2" rtl="0" algn="ctr">
              <a:spcBef>
                <a:spcPts val="3200"/>
              </a:spcBef>
              <a:spcAft>
                <a:spcPts val="0"/>
              </a:spcAft>
              <a:buSzPts val="2800"/>
              <a:buNone/>
              <a:defRPr/>
            </a:lvl3pPr>
            <a:lvl4pPr lvl="3" rtl="0" algn="ctr">
              <a:spcBef>
                <a:spcPts val="3200"/>
              </a:spcBef>
              <a:spcAft>
                <a:spcPts val="0"/>
              </a:spcAft>
              <a:buSzPts val="2800"/>
              <a:buNone/>
              <a:defRPr/>
            </a:lvl4pPr>
            <a:lvl5pPr lvl="4" rtl="0" algn="ctr">
              <a:spcBef>
                <a:spcPts val="3200"/>
              </a:spcBef>
              <a:spcAft>
                <a:spcPts val="0"/>
              </a:spcAft>
              <a:buSzPts val="2800"/>
              <a:buNone/>
              <a:defRPr/>
            </a:lvl5pPr>
            <a:lvl6pPr lvl="5" rtl="0" algn="ctr">
              <a:spcBef>
                <a:spcPts val="3200"/>
              </a:spcBef>
              <a:spcAft>
                <a:spcPts val="0"/>
              </a:spcAft>
              <a:buSzPts val="2800"/>
              <a:buNone/>
              <a:defRPr/>
            </a:lvl6pPr>
            <a:lvl7pPr lvl="6" rtl="0" algn="ctr">
              <a:spcBef>
                <a:spcPts val="3200"/>
              </a:spcBef>
              <a:spcAft>
                <a:spcPts val="0"/>
              </a:spcAft>
              <a:buSzPts val="2800"/>
              <a:buNone/>
              <a:defRPr/>
            </a:lvl7pPr>
            <a:lvl8pPr lvl="7" rtl="0" algn="ctr">
              <a:spcBef>
                <a:spcPts val="3200"/>
              </a:spcBef>
              <a:spcAft>
                <a:spcPts val="0"/>
              </a:spcAft>
              <a:buSzPts val="2800"/>
              <a:buNone/>
              <a:defRPr/>
            </a:lvl8pPr>
            <a:lvl9pPr lvl="8" rtl="0" algn="ctr">
              <a:spcBef>
                <a:spcPts val="3200"/>
              </a:spcBef>
              <a:spcAft>
                <a:spcPts val="3200"/>
              </a:spcAft>
              <a:buSzPts val="2800"/>
              <a:buNone/>
              <a:defRPr/>
            </a:lvl9pPr>
          </a:lstStyle>
          <a:p/>
        </p:txBody>
      </p:sp>
      <p:sp>
        <p:nvSpPr>
          <p:cNvPr id="134" name="Google Shape;134;p17"/>
          <p:cNvSpPr txBox="1"/>
          <p:nvPr>
            <p:ph idx="5" type="title"/>
          </p:nvPr>
        </p:nvSpPr>
        <p:spPr>
          <a:xfrm>
            <a:off x="12544350" y="3946875"/>
            <a:ext cx="2712600" cy="704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3600"/>
              <a:buNone/>
              <a:defRPr sz="4000">
                <a:solidFill>
                  <a:schemeClr val="lt1"/>
                </a:solidFill>
              </a:defRPr>
            </a:lvl1pPr>
            <a:lvl2pPr lvl="1" rtl="0" algn="ctr">
              <a:spcBef>
                <a:spcPts val="0"/>
              </a:spcBef>
              <a:spcAft>
                <a:spcPts val="0"/>
              </a:spcAft>
              <a:buSzPts val="5600"/>
              <a:buNone/>
              <a:defRPr>
                <a:latin typeface="Libre Franklin"/>
                <a:ea typeface="Libre Franklin"/>
                <a:cs typeface="Libre Franklin"/>
                <a:sym typeface="Libre Franklin"/>
              </a:defRPr>
            </a:lvl2pPr>
            <a:lvl3pPr lvl="2" rtl="0" algn="ctr">
              <a:spcBef>
                <a:spcPts val="0"/>
              </a:spcBef>
              <a:spcAft>
                <a:spcPts val="0"/>
              </a:spcAft>
              <a:buSzPts val="5600"/>
              <a:buNone/>
              <a:defRPr>
                <a:latin typeface="Libre Franklin"/>
                <a:ea typeface="Libre Franklin"/>
                <a:cs typeface="Libre Franklin"/>
                <a:sym typeface="Libre Franklin"/>
              </a:defRPr>
            </a:lvl3pPr>
            <a:lvl4pPr lvl="3" rtl="0" algn="ctr">
              <a:spcBef>
                <a:spcPts val="0"/>
              </a:spcBef>
              <a:spcAft>
                <a:spcPts val="0"/>
              </a:spcAft>
              <a:buSzPts val="5600"/>
              <a:buNone/>
              <a:defRPr>
                <a:latin typeface="Libre Franklin"/>
                <a:ea typeface="Libre Franklin"/>
                <a:cs typeface="Libre Franklin"/>
                <a:sym typeface="Libre Franklin"/>
              </a:defRPr>
            </a:lvl4pPr>
            <a:lvl5pPr lvl="4" rtl="0" algn="ctr">
              <a:spcBef>
                <a:spcPts val="0"/>
              </a:spcBef>
              <a:spcAft>
                <a:spcPts val="0"/>
              </a:spcAft>
              <a:buSzPts val="5600"/>
              <a:buNone/>
              <a:defRPr>
                <a:latin typeface="Libre Franklin"/>
                <a:ea typeface="Libre Franklin"/>
                <a:cs typeface="Libre Franklin"/>
                <a:sym typeface="Libre Franklin"/>
              </a:defRPr>
            </a:lvl5pPr>
            <a:lvl6pPr lvl="5" rtl="0" algn="ctr">
              <a:spcBef>
                <a:spcPts val="0"/>
              </a:spcBef>
              <a:spcAft>
                <a:spcPts val="0"/>
              </a:spcAft>
              <a:buSzPts val="5600"/>
              <a:buNone/>
              <a:defRPr>
                <a:latin typeface="Libre Franklin"/>
                <a:ea typeface="Libre Franklin"/>
                <a:cs typeface="Libre Franklin"/>
                <a:sym typeface="Libre Franklin"/>
              </a:defRPr>
            </a:lvl6pPr>
            <a:lvl7pPr lvl="6" rtl="0" algn="ctr">
              <a:spcBef>
                <a:spcPts val="0"/>
              </a:spcBef>
              <a:spcAft>
                <a:spcPts val="0"/>
              </a:spcAft>
              <a:buSzPts val="5600"/>
              <a:buNone/>
              <a:defRPr>
                <a:latin typeface="Libre Franklin"/>
                <a:ea typeface="Libre Franklin"/>
                <a:cs typeface="Libre Franklin"/>
                <a:sym typeface="Libre Franklin"/>
              </a:defRPr>
            </a:lvl7pPr>
            <a:lvl8pPr lvl="7" rtl="0" algn="ctr">
              <a:spcBef>
                <a:spcPts val="0"/>
              </a:spcBef>
              <a:spcAft>
                <a:spcPts val="0"/>
              </a:spcAft>
              <a:buSzPts val="5600"/>
              <a:buNone/>
              <a:defRPr>
                <a:latin typeface="Libre Franklin"/>
                <a:ea typeface="Libre Franklin"/>
                <a:cs typeface="Libre Franklin"/>
                <a:sym typeface="Libre Franklin"/>
              </a:defRPr>
            </a:lvl8pPr>
            <a:lvl9pPr lvl="8" rtl="0" algn="ctr">
              <a:spcBef>
                <a:spcPts val="0"/>
              </a:spcBef>
              <a:spcAft>
                <a:spcPts val="0"/>
              </a:spcAft>
              <a:buSzPts val="5600"/>
              <a:buNone/>
              <a:defRPr>
                <a:latin typeface="Libre Franklin"/>
                <a:ea typeface="Libre Franklin"/>
                <a:cs typeface="Libre Franklin"/>
                <a:sym typeface="Libre Franklin"/>
              </a:defRPr>
            </a:lvl9pPr>
          </a:lstStyle>
          <a:p/>
        </p:txBody>
      </p:sp>
      <p:sp>
        <p:nvSpPr>
          <p:cNvPr id="135" name="Google Shape;135;p17"/>
          <p:cNvSpPr txBox="1"/>
          <p:nvPr>
            <p:ph idx="6" type="subTitle"/>
          </p:nvPr>
        </p:nvSpPr>
        <p:spPr>
          <a:xfrm>
            <a:off x="11982750" y="4867550"/>
            <a:ext cx="3835800" cy="1820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solidFill>
                  <a:srgbClr val="F3F3F3"/>
                </a:solidFill>
              </a:defRPr>
            </a:lvl1pPr>
            <a:lvl2pPr lvl="1" rtl="0" algn="ctr">
              <a:spcBef>
                <a:spcPts val="3200"/>
              </a:spcBef>
              <a:spcAft>
                <a:spcPts val="0"/>
              </a:spcAft>
              <a:buSzPts val="2800"/>
              <a:buNone/>
              <a:defRPr/>
            </a:lvl2pPr>
            <a:lvl3pPr lvl="2" rtl="0" algn="ctr">
              <a:spcBef>
                <a:spcPts val="3200"/>
              </a:spcBef>
              <a:spcAft>
                <a:spcPts val="0"/>
              </a:spcAft>
              <a:buSzPts val="2800"/>
              <a:buNone/>
              <a:defRPr/>
            </a:lvl3pPr>
            <a:lvl4pPr lvl="3" rtl="0" algn="ctr">
              <a:spcBef>
                <a:spcPts val="3200"/>
              </a:spcBef>
              <a:spcAft>
                <a:spcPts val="0"/>
              </a:spcAft>
              <a:buSzPts val="2800"/>
              <a:buNone/>
              <a:defRPr/>
            </a:lvl4pPr>
            <a:lvl5pPr lvl="4" rtl="0" algn="ctr">
              <a:spcBef>
                <a:spcPts val="3200"/>
              </a:spcBef>
              <a:spcAft>
                <a:spcPts val="0"/>
              </a:spcAft>
              <a:buSzPts val="2800"/>
              <a:buNone/>
              <a:defRPr/>
            </a:lvl5pPr>
            <a:lvl6pPr lvl="5" rtl="0" algn="ctr">
              <a:spcBef>
                <a:spcPts val="3200"/>
              </a:spcBef>
              <a:spcAft>
                <a:spcPts val="0"/>
              </a:spcAft>
              <a:buSzPts val="2800"/>
              <a:buNone/>
              <a:defRPr/>
            </a:lvl6pPr>
            <a:lvl7pPr lvl="6" rtl="0" algn="ctr">
              <a:spcBef>
                <a:spcPts val="3200"/>
              </a:spcBef>
              <a:spcAft>
                <a:spcPts val="0"/>
              </a:spcAft>
              <a:buSzPts val="2800"/>
              <a:buNone/>
              <a:defRPr/>
            </a:lvl7pPr>
            <a:lvl8pPr lvl="7" rtl="0" algn="ctr">
              <a:spcBef>
                <a:spcPts val="3200"/>
              </a:spcBef>
              <a:spcAft>
                <a:spcPts val="0"/>
              </a:spcAft>
              <a:buSzPts val="2800"/>
              <a:buNone/>
              <a:defRPr/>
            </a:lvl8pPr>
            <a:lvl9pPr lvl="8" rtl="0" algn="ctr">
              <a:spcBef>
                <a:spcPts val="3200"/>
              </a:spcBef>
              <a:spcAft>
                <a:spcPts val="3200"/>
              </a:spcAft>
              <a:buSzPts val="2800"/>
              <a:buNone/>
              <a:defRPr/>
            </a:lvl9pPr>
          </a:lstStyle>
          <a:p/>
        </p:txBody>
      </p:sp>
      <p:sp>
        <p:nvSpPr>
          <p:cNvPr id="136" name="Google Shape;136;p17"/>
          <p:cNvSpPr/>
          <p:nvPr/>
        </p:nvSpPr>
        <p:spPr>
          <a:xfrm>
            <a:off x="1435507" y="9141600"/>
            <a:ext cx="16852531" cy="1145333"/>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 name="Google Shape;137;p17"/>
          <p:cNvSpPr/>
          <p:nvPr/>
        </p:nvSpPr>
        <p:spPr>
          <a:xfrm flipH="1" rot="5400000">
            <a:off x="-29750" y="7980600"/>
            <a:ext cx="2306400" cy="23064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38" name="Google Shape;138;p17"/>
          <p:cNvSpPr/>
          <p:nvPr/>
        </p:nvSpPr>
        <p:spPr>
          <a:xfrm rot="-1687932">
            <a:off x="1011139" y="1004155"/>
            <a:ext cx="1745438" cy="1549453"/>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 name="Google Shape;139;p17"/>
          <p:cNvSpPr/>
          <p:nvPr/>
        </p:nvSpPr>
        <p:spPr>
          <a:xfrm rot="-1687276">
            <a:off x="15703826" y="1265506"/>
            <a:ext cx="1434534" cy="1541988"/>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0_2">
    <p:bg>
      <p:bgPr>
        <a:solidFill>
          <a:schemeClr val="lt1"/>
        </a:solidFill>
      </p:bgPr>
    </p:bg>
    <p:spTree>
      <p:nvGrpSpPr>
        <p:cNvPr id="140" name="Shape 140"/>
        <p:cNvGrpSpPr/>
        <p:nvPr/>
      </p:nvGrpSpPr>
      <p:grpSpPr>
        <a:xfrm>
          <a:off x="0" y="0"/>
          <a:ext cx="0" cy="0"/>
          <a:chOff x="0" y="0"/>
          <a:chExt cx="0" cy="0"/>
        </a:xfrm>
      </p:grpSpPr>
      <p:sp>
        <p:nvSpPr>
          <p:cNvPr id="141" name="Google Shape;141;p18"/>
          <p:cNvSpPr txBox="1"/>
          <p:nvPr>
            <p:ph type="title"/>
          </p:nvPr>
        </p:nvSpPr>
        <p:spPr>
          <a:xfrm>
            <a:off x="2597700" y="5911625"/>
            <a:ext cx="2712600" cy="7044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1"/>
              </a:buClr>
              <a:buSzPts val="3600"/>
              <a:buNone/>
              <a:defRPr sz="4000"/>
            </a:lvl1pPr>
            <a:lvl2pPr lvl="1"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2pPr>
            <a:lvl3pPr lvl="2"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3pPr>
            <a:lvl4pPr lvl="3"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4pPr>
            <a:lvl5pPr lvl="4"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5pPr>
            <a:lvl6pPr lvl="5"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6pPr>
            <a:lvl7pPr lvl="6"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7pPr>
            <a:lvl8pPr lvl="7"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8pPr>
            <a:lvl9pPr lvl="8"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9pPr>
          </a:lstStyle>
          <a:p/>
        </p:txBody>
      </p:sp>
      <p:sp>
        <p:nvSpPr>
          <p:cNvPr id="142" name="Google Shape;142;p18"/>
          <p:cNvSpPr txBox="1"/>
          <p:nvPr>
            <p:ph idx="1" type="subTitle"/>
          </p:nvPr>
        </p:nvSpPr>
        <p:spPr>
          <a:xfrm>
            <a:off x="1901700" y="6832300"/>
            <a:ext cx="4104600" cy="1528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2800"/>
            </a:lvl1pPr>
            <a:lvl2pPr lvl="1" rtl="0" algn="ctr">
              <a:spcBef>
                <a:spcPts val="0"/>
              </a:spcBef>
              <a:spcAft>
                <a:spcPts val="0"/>
              </a:spcAft>
              <a:buClr>
                <a:schemeClr val="dk1"/>
              </a:buClr>
              <a:buSzPts val="2800"/>
              <a:buNone/>
              <a:defRPr>
                <a:solidFill>
                  <a:schemeClr val="dk1"/>
                </a:solidFill>
              </a:defRPr>
            </a:lvl2pPr>
            <a:lvl3pPr lvl="2" rtl="0" algn="ctr">
              <a:spcBef>
                <a:spcPts val="3200"/>
              </a:spcBef>
              <a:spcAft>
                <a:spcPts val="0"/>
              </a:spcAft>
              <a:buClr>
                <a:schemeClr val="dk1"/>
              </a:buClr>
              <a:buSzPts val="2800"/>
              <a:buNone/>
              <a:defRPr>
                <a:solidFill>
                  <a:schemeClr val="dk1"/>
                </a:solidFill>
              </a:defRPr>
            </a:lvl3pPr>
            <a:lvl4pPr lvl="3" rtl="0" algn="ctr">
              <a:spcBef>
                <a:spcPts val="3200"/>
              </a:spcBef>
              <a:spcAft>
                <a:spcPts val="0"/>
              </a:spcAft>
              <a:buClr>
                <a:schemeClr val="dk1"/>
              </a:buClr>
              <a:buSzPts val="2800"/>
              <a:buNone/>
              <a:defRPr>
                <a:solidFill>
                  <a:schemeClr val="dk1"/>
                </a:solidFill>
              </a:defRPr>
            </a:lvl4pPr>
            <a:lvl5pPr lvl="4" rtl="0" algn="ctr">
              <a:spcBef>
                <a:spcPts val="3200"/>
              </a:spcBef>
              <a:spcAft>
                <a:spcPts val="0"/>
              </a:spcAft>
              <a:buClr>
                <a:schemeClr val="dk1"/>
              </a:buClr>
              <a:buSzPts val="2800"/>
              <a:buNone/>
              <a:defRPr>
                <a:solidFill>
                  <a:schemeClr val="dk1"/>
                </a:solidFill>
              </a:defRPr>
            </a:lvl5pPr>
            <a:lvl6pPr lvl="5" rtl="0" algn="ctr">
              <a:spcBef>
                <a:spcPts val="3200"/>
              </a:spcBef>
              <a:spcAft>
                <a:spcPts val="0"/>
              </a:spcAft>
              <a:buClr>
                <a:schemeClr val="dk1"/>
              </a:buClr>
              <a:buSzPts val="2800"/>
              <a:buNone/>
              <a:defRPr>
                <a:solidFill>
                  <a:schemeClr val="dk1"/>
                </a:solidFill>
              </a:defRPr>
            </a:lvl6pPr>
            <a:lvl7pPr lvl="6" rtl="0" algn="ctr">
              <a:spcBef>
                <a:spcPts val="3200"/>
              </a:spcBef>
              <a:spcAft>
                <a:spcPts val="0"/>
              </a:spcAft>
              <a:buClr>
                <a:schemeClr val="dk1"/>
              </a:buClr>
              <a:buSzPts val="2800"/>
              <a:buNone/>
              <a:defRPr>
                <a:solidFill>
                  <a:schemeClr val="dk1"/>
                </a:solidFill>
              </a:defRPr>
            </a:lvl7pPr>
            <a:lvl8pPr lvl="7" rtl="0" algn="ctr">
              <a:spcBef>
                <a:spcPts val="3200"/>
              </a:spcBef>
              <a:spcAft>
                <a:spcPts val="0"/>
              </a:spcAft>
              <a:buClr>
                <a:schemeClr val="dk1"/>
              </a:buClr>
              <a:buSzPts val="2800"/>
              <a:buNone/>
              <a:defRPr>
                <a:solidFill>
                  <a:schemeClr val="dk1"/>
                </a:solidFill>
              </a:defRPr>
            </a:lvl8pPr>
            <a:lvl9pPr lvl="8" rtl="0" algn="ctr">
              <a:spcBef>
                <a:spcPts val="3200"/>
              </a:spcBef>
              <a:spcAft>
                <a:spcPts val="3200"/>
              </a:spcAft>
              <a:buClr>
                <a:schemeClr val="dk1"/>
              </a:buClr>
              <a:buSzPts val="2800"/>
              <a:buNone/>
              <a:defRPr>
                <a:solidFill>
                  <a:schemeClr val="dk1"/>
                </a:solidFill>
              </a:defRPr>
            </a:lvl9pPr>
          </a:lstStyle>
          <a:p/>
        </p:txBody>
      </p:sp>
      <p:sp>
        <p:nvSpPr>
          <p:cNvPr id="143" name="Google Shape;143;p18"/>
          <p:cNvSpPr txBox="1"/>
          <p:nvPr>
            <p:ph idx="2" type="title"/>
          </p:nvPr>
        </p:nvSpPr>
        <p:spPr>
          <a:xfrm>
            <a:off x="7787700" y="5911625"/>
            <a:ext cx="2712600" cy="7044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1"/>
              </a:buClr>
              <a:buSzPts val="3600"/>
              <a:buNone/>
              <a:defRPr sz="4000"/>
            </a:lvl1pPr>
            <a:lvl2pPr lvl="1"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2pPr>
            <a:lvl3pPr lvl="2"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3pPr>
            <a:lvl4pPr lvl="3"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4pPr>
            <a:lvl5pPr lvl="4"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5pPr>
            <a:lvl6pPr lvl="5"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6pPr>
            <a:lvl7pPr lvl="6"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7pPr>
            <a:lvl8pPr lvl="7"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8pPr>
            <a:lvl9pPr lvl="8"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9pPr>
          </a:lstStyle>
          <a:p/>
        </p:txBody>
      </p:sp>
      <p:sp>
        <p:nvSpPr>
          <p:cNvPr id="144" name="Google Shape;144;p18"/>
          <p:cNvSpPr txBox="1"/>
          <p:nvPr>
            <p:ph idx="3" type="subTitle"/>
          </p:nvPr>
        </p:nvSpPr>
        <p:spPr>
          <a:xfrm>
            <a:off x="7091700" y="6832300"/>
            <a:ext cx="4104600" cy="1528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2800"/>
            </a:lvl1pPr>
            <a:lvl2pPr lvl="1" rtl="0" algn="ctr">
              <a:spcBef>
                <a:spcPts val="0"/>
              </a:spcBef>
              <a:spcAft>
                <a:spcPts val="0"/>
              </a:spcAft>
              <a:buClr>
                <a:schemeClr val="dk1"/>
              </a:buClr>
              <a:buSzPts val="2800"/>
              <a:buNone/>
              <a:defRPr>
                <a:solidFill>
                  <a:schemeClr val="dk1"/>
                </a:solidFill>
              </a:defRPr>
            </a:lvl2pPr>
            <a:lvl3pPr lvl="2" rtl="0" algn="ctr">
              <a:spcBef>
                <a:spcPts val="3200"/>
              </a:spcBef>
              <a:spcAft>
                <a:spcPts val="0"/>
              </a:spcAft>
              <a:buClr>
                <a:schemeClr val="dk1"/>
              </a:buClr>
              <a:buSzPts val="2800"/>
              <a:buNone/>
              <a:defRPr>
                <a:solidFill>
                  <a:schemeClr val="dk1"/>
                </a:solidFill>
              </a:defRPr>
            </a:lvl3pPr>
            <a:lvl4pPr lvl="3" rtl="0" algn="ctr">
              <a:spcBef>
                <a:spcPts val="3200"/>
              </a:spcBef>
              <a:spcAft>
                <a:spcPts val="0"/>
              </a:spcAft>
              <a:buClr>
                <a:schemeClr val="dk1"/>
              </a:buClr>
              <a:buSzPts val="2800"/>
              <a:buNone/>
              <a:defRPr>
                <a:solidFill>
                  <a:schemeClr val="dk1"/>
                </a:solidFill>
              </a:defRPr>
            </a:lvl4pPr>
            <a:lvl5pPr lvl="4" rtl="0" algn="ctr">
              <a:spcBef>
                <a:spcPts val="3200"/>
              </a:spcBef>
              <a:spcAft>
                <a:spcPts val="0"/>
              </a:spcAft>
              <a:buClr>
                <a:schemeClr val="dk1"/>
              </a:buClr>
              <a:buSzPts val="2800"/>
              <a:buNone/>
              <a:defRPr>
                <a:solidFill>
                  <a:schemeClr val="dk1"/>
                </a:solidFill>
              </a:defRPr>
            </a:lvl5pPr>
            <a:lvl6pPr lvl="5" rtl="0" algn="ctr">
              <a:spcBef>
                <a:spcPts val="3200"/>
              </a:spcBef>
              <a:spcAft>
                <a:spcPts val="0"/>
              </a:spcAft>
              <a:buClr>
                <a:schemeClr val="dk1"/>
              </a:buClr>
              <a:buSzPts val="2800"/>
              <a:buNone/>
              <a:defRPr>
                <a:solidFill>
                  <a:schemeClr val="dk1"/>
                </a:solidFill>
              </a:defRPr>
            </a:lvl6pPr>
            <a:lvl7pPr lvl="6" rtl="0" algn="ctr">
              <a:spcBef>
                <a:spcPts val="3200"/>
              </a:spcBef>
              <a:spcAft>
                <a:spcPts val="0"/>
              </a:spcAft>
              <a:buClr>
                <a:schemeClr val="dk1"/>
              </a:buClr>
              <a:buSzPts val="2800"/>
              <a:buNone/>
              <a:defRPr>
                <a:solidFill>
                  <a:schemeClr val="dk1"/>
                </a:solidFill>
              </a:defRPr>
            </a:lvl7pPr>
            <a:lvl8pPr lvl="7" rtl="0" algn="ctr">
              <a:spcBef>
                <a:spcPts val="3200"/>
              </a:spcBef>
              <a:spcAft>
                <a:spcPts val="0"/>
              </a:spcAft>
              <a:buClr>
                <a:schemeClr val="dk1"/>
              </a:buClr>
              <a:buSzPts val="2800"/>
              <a:buNone/>
              <a:defRPr>
                <a:solidFill>
                  <a:schemeClr val="dk1"/>
                </a:solidFill>
              </a:defRPr>
            </a:lvl8pPr>
            <a:lvl9pPr lvl="8" rtl="0" algn="ctr">
              <a:spcBef>
                <a:spcPts val="3200"/>
              </a:spcBef>
              <a:spcAft>
                <a:spcPts val="3200"/>
              </a:spcAft>
              <a:buClr>
                <a:schemeClr val="dk1"/>
              </a:buClr>
              <a:buSzPts val="2800"/>
              <a:buNone/>
              <a:defRPr>
                <a:solidFill>
                  <a:schemeClr val="dk1"/>
                </a:solidFill>
              </a:defRPr>
            </a:lvl9pPr>
          </a:lstStyle>
          <a:p/>
        </p:txBody>
      </p:sp>
      <p:sp>
        <p:nvSpPr>
          <p:cNvPr id="145" name="Google Shape;145;p18"/>
          <p:cNvSpPr txBox="1"/>
          <p:nvPr>
            <p:ph idx="4" type="title"/>
          </p:nvPr>
        </p:nvSpPr>
        <p:spPr>
          <a:xfrm>
            <a:off x="12977700" y="5911625"/>
            <a:ext cx="2712600" cy="7044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1"/>
              </a:buClr>
              <a:buSzPts val="3600"/>
              <a:buNone/>
              <a:defRPr sz="4000"/>
            </a:lvl1pPr>
            <a:lvl2pPr lvl="1"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2pPr>
            <a:lvl3pPr lvl="2"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3pPr>
            <a:lvl4pPr lvl="3"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4pPr>
            <a:lvl5pPr lvl="4"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5pPr>
            <a:lvl6pPr lvl="5"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6pPr>
            <a:lvl7pPr lvl="6"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7pPr>
            <a:lvl8pPr lvl="7"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8pPr>
            <a:lvl9pPr lvl="8" rtl="0" algn="ctr">
              <a:spcBef>
                <a:spcPts val="0"/>
              </a:spcBef>
              <a:spcAft>
                <a:spcPts val="0"/>
              </a:spcAft>
              <a:buClr>
                <a:schemeClr val="dk1"/>
              </a:buClr>
              <a:buSzPts val="5600"/>
              <a:buNone/>
              <a:defRPr>
                <a:solidFill>
                  <a:schemeClr val="dk1"/>
                </a:solidFill>
                <a:latin typeface="Libre Franklin"/>
                <a:ea typeface="Libre Franklin"/>
                <a:cs typeface="Libre Franklin"/>
                <a:sym typeface="Libre Franklin"/>
              </a:defRPr>
            </a:lvl9pPr>
          </a:lstStyle>
          <a:p/>
        </p:txBody>
      </p:sp>
      <p:sp>
        <p:nvSpPr>
          <p:cNvPr id="146" name="Google Shape;146;p18"/>
          <p:cNvSpPr txBox="1"/>
          <p:nvPr>
            <p:ph idx="5" type="subTitle"/>
          </p:nvPr>
        </p:nvSpPr>
        <p:spPr>
          <a:xfrm>
            <a:off x="12281700" y="6832300"/>
            <a:ext cx="4104600" cy="1528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2800"/>
            </a:lvl1pPr>
            <a:lvl2pPr lvl="1" rtl="0" algn="ctr">
              <a:spcBef>
                <a:spcPts val="0"/>
              </a:spcBef>
              <a:spcAft>
                <a:spcPts val="0"/>
              </a:spcAft>
              <a:buClr>
                <a:schemeClr val="dk1"/>
              </a:buClr>
              <a:buSzPts val="2800"/>
              <a:buNone/>
              <a:defRPr>
                <a:solidFill>
                  <a:schemeClr val="dk1"/>
                </a:solidFill>
              </a:defRPr>
            </a:lvl2pPr>
            <a:lvl3pPr lvl="2" rtl="0" algn="ctr">
              <a:spcBef>
                <a:spcPts val="3200"/>
              </a:spcBef>
              <a:spcAft>
                <a:spcPts val="0"/>
              </a:spcAft>
              <a:buClr>
                <a:schemeClr val="dk1"/>
              </a:buClr>
              <a:buSzPts val="2800"/>
              <a:buNone/>
              <a:defRPr>
                <a:solidFill>
                  <a:schemeClr val="dk1"/>
                </a:solidFill>
              </a:defRPr>
            </a:lvl3pPr>
            <a:lvl4pPr lvl="3" rtl="0" algn="ctr">
              <a:spcBef>
                <a:spcPts val="3200"/>
              </a:spcBef>
              <a:spcAft>
                <a:spcPts val="0"/>
              </a:spcAft>
              <a:buClr>
                <a:schemeClr val="dk1"/>
              </a:buClr>
              <a:buSzPts val="2800"/>
              <a:buNone/>
              <a:defRPr>
                <a:solidFill>
                  <a:schemeClr val="dk1"/>
                </a:solidFill>
              </a:defRPr>
            </a:lvl4pPr>
            <a:lvl5pPr lvl="4" rtl="0" algn="ctr">
              <a:spcBef>
                <a:spcPts val="3200"/>
              </a:spcBef>
              <a:spcAft>
                <a:spcPts val="0"/>
              </a:spcAft>
              <a:buClr>
                <a:schemeClr val="dk1"/>
              </a:buClr>
              <a:buSzPts val="2800"/>
              <a:buNone/>
              <a:defRPr>
                <a:solidFill>
                  <a:schemeClr val="dk1"/>
                </a:solidFill>
              </a:defRPr>
            </a:lvl5pPr>
            <a:lvl6pPr lvl="5" rtl="0" algn="ctr">
              <a:spcBef>
                <a:spcPts val="3200"/>
              </a:spcBef>
              <a:spcAft>
                <a:spcPts val="0"/>
              </a:spcAft>
              <a:buClr>
                <a:schemeClr val="dk1"/>
              </a:buClr>
              <a:buSzPts val="2800"/>
              <a:buNone/>
              <a:defRPr>
                <a:solidFill>
                  <a:schemeClr val="dk1"/>
                </a:solidFill>
              </a:defRPr>
            </a:lvl6pPr>
            <a:lvl7pPr lvl="6" rtl="0" algn="ctr">
              <a:spcBef>
                <a:spcPts val="3200"/>
              </a:spcBef>
              <a:spcAft>
                <a:spcPts val="0"/>
              </a:spcAft>
              <a:buClr>
                <a:schemeClr val="dk1"/>
              </a:buClr>
              <a:buSzPts val="2800"/>
              <a:buNone/>
              <a:defRPr>
                <a:solidFill>
                  <a:schemeClr val="dk1"/>
                </a:solidFill>
              </a:defRPr>
            </a:lvl7pPr>
            <a:lvl8pPr lvl="7" rtl="0" algn="ctr">
              <a:spcBef>
                <a:spcPts val="3200"/>
              </a:spcBef>
              <a:spcAft>
                <a:spcPts val="0"/>
              </a:spcAft>
              <a:buClr>
                <a:schemeClr val="dk1"/>
              </a:buClr>
              <a:buSzPts val="2800"/>
              <a:buNone/>
              <a:defRPr>
                <a:solidFill>
                  <a:schemeClr val="dk1"/>
                </a:solidFill>
              </a:defRPr>
            </a:lvl8pPr>
            <a:lvl9pPr lvl="8" rtl="0" algn="ctr">
              <a:spcBef>
                <a:spcPts val="3200"/>
              </a:spcBef>
              <a:spcAft>
                <a:spcPts val="3200"/>
              </a:spcAft>
              <a:buClr>
                <a:schemeClr val="dk1"/>
              </a:buClr>
              <a:buSzPts val="2800"/>
              <a:buNone/>
              <a:defRPr>
                <a:solidFill>
                  <a:schemeClr val="dk1"/>
                </a:solidFill>
              </a:defRPr>
            </a:lvl9pPr>
          </a:lstStyle>
          <a:p/>
        </p:txBody>
      </p:sp>
      <p:sp>
        <p:nvSpPr>
          <p:cNvPr id="147" name="Google Shape;147;p18"/>
          <p:cNvSpPr/>
          <p:nvPr/>
        </p:nvSpPr>
        <p:spPr>
          <a:xfrm flipH="1" rot="5400000">
            <a:off x="0" y="819720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48" name="Google Shape;148;p18"/>
          <p:cNvSpPr/>
          <p:nvPr/>
        </p:nvSpPr>
        <p:spPr>
          <a:xfrm rot="-1687503">
            <a:off x="475963" y="1074519"/>
            <a:ext cx="1982857" cy="1760214"/>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 name="Google Shape;149;p18"/>
          <p:cNvSpPr/>
          <p:nvPr/>
        </p:nvSpPr>
        <p:spPr>
          <a:xfrm rot="-5400000">
            <a:off x="12651515" y="4618208"/>
            <a:ext cx="10298577" cy="1050608"/>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 name="Google Shape;150;p18"/>
          <p:cNvSpPr/>
          <p:nvPr/>
        </p:nvSpPr>
        <p:spPr>
          <a:xfrm rot="3044472">
            <a:off x="15964492" y="999635"/>
            <a:ext cx="1776038" cy="1420596"/>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 name="Google Shape;151;p18"/>
          <p:cNvSpPr txBox="1"/>
          <p:nvPr>
            <p:ph idx="6"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bg>
      <p:bgPr>
        <a:solidFill>
          <a:schemeClr val="accent1"/>
        </a:solidFill>
      </p:bgPr>
    </p:bg>
    <p:spTree>
      <p:nvGrpSpPr>
        <p:cNvPr id="152" name="Shape 152"/>
        <p:cNvGrpSpPr/>
        <p:nvPr/>
      </p:nvGrpSpPr>
      <p:grpSpPr>
        <a:xfrm>
          <a:off x="0" y="0"/>
          <a:ext cx="0" cy="0"/>
          <a:chOff x="0" y="0"/>
          <a:chExt cx="0" cy="0"/>
        </a:xfrm>
      </p:grpSpPr>
      <p:sp>
        <p:nvSpPr>
          <p:cNvPr id="153" name="Google Shape;153;p19"/>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
        <p:nvSpPr>
          <p:cNvPr id="154" name="Google Shape;154;p19"/>
          <p:cNvSpPr txBox="1"/>
          <p:nvPr>
            <p:ph idx="2" type="title"/>
          </p:nvPr>
        </p:nvSpPr>
        <p:spPr>
          <a:xfrm>
            <a:off x="2093206" y="3583925"/>
            <a:ext cx="3697200" cy="704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3600"/>
              <a:buNone/>
              <a:defRPr sz="4000"/>
            </a:lvl1pPr>
            <a:lvl2pPr lvl="1" rtl="0" algn="ctr">
              <a:spcBef>
                <a:spcPts val="0"/>
              </a:spcBef>
              <a:spcAft>
                <a:spcPts val="0"/>
              </a:spcAft>
              <a:buSzPts val="5600"/>
              <a:buNone/>
              <a:defRPr>
                <a:latin typeface="Libre Franklin"/>
                <a:ea typeface="Libre Franklin"/>
                <a:cs typeface="Libre Franklin"/>
                <a:sym typeface="Libre Franklin"/>
              </a:defRPr>
            </a:lvl2pPr>
            <a:lvl3pPr lvl="2" rtl="0" algn="ctr">
              <a:spcBef>
                <a:spcPts val="0"/>
              </a:spcBef>
              <a:spcAft>
                <a:spcPts val="0"/>
              </a:spcAft>
              <a:buSzPts val="5600"/>
              <a:buNone/>
              <a:defRPr>
                <a:latin typeface="Libre Franklin"/>
                <a:ea typeface="Libre Franklin"/>
                <a:cs typeface="Libre Franklin"/>
                <a:sym typeface="Libre Franklin"/>
              </a:defRPr>
            </a:lvl3pPr>
            <a:lvl4pPr lvl="3" rtl="0" algn="ctr">
              <a:spcBef>
                <a:spcPts val="0"/>
              </a:spcBef>
              <a:spcAft>
                <a:spcPts val="0"/>
              </a:spcAft>
              <a:buSzPts val="5600"/>
              <a:buNone/>
              <a:defRPr>
                <a:latin typeface="Libre Franklin"/>
                <a:ea typeface="Libre Franklin"/>
                <a:cs typeface="Libre Franklin"/>
                <a:sym typeface="Libre Franklin"/>
              </a:defRPr>
            </a:lvl4pPr>
            <a:lvl5pPr lvl="4" rtl="0" algn="ctr">
              <a:spcBef>
                <a:spcPts val="0"/>
              </a:spcBef>
              <a:spcAft>
                <a:spcPts val="0"/>
              </a:spcAft>
              <a:buSzPts val="5600"/>
              <a:buNone/>
              <a:defRPr>
                <a:latin typeface="Libre Franklin"/>
                <a:ea typeface="Libre Franklin"/>
                <a:cs typeface="Libre Franklin"/>
                <a:sym typeface="Libre Franklin"/>
              </a:defRPr>
            </a:lvl5pPr>
            <a:lvl6pPr lvl="5" rtl="0" algn="ctr">
              <a:spcBef>
                <a:spcPts val="0"/>
              </a:spcBef>
              <a:spcAft>
                <a:spcPts val="0"/>
              </a:spcAft>
              <a:buSzPts val="5600"/>
              <a:buNone/>
              <a:defRPr>
                <a:latin typeface="Libre Franklin"/>
                <a:ea typeface="Libre Franklin"/>
                <a:cs typeface="Libre Franklin"/>
                <a:sym typeface="Libre Franklin"/>
              </a:defRPr>
            </a:lvl6pPr>
            <a:lvl7pPr lvl="6" rtl="0" algn="ctr">
              <a:spcBef>
                <a:spcPts val="0"/>
              </a:spcBef>
              <a:spcAft>
                <a:spcPts val="0"/>
              </a:spcAft>
              <a:buSzPts val="5600"/>
              <a:buNone/>
              <a:defRPr>
                <a:latin typeface="Libre Franklin"/>
                <a:ea typeface="Libre Franklin"/>
                <a:cs typeface="Libre Franklin"/>
                <a:sym typeface="Libre Franklin"/>
              </a:defRPr>
            </a:lvl7pPr>
            <a:lvl8pPr lvl="7" rtl="0" algn="ctr">
              <a:spcBef>
                <a:spcPts val="0"/>
              </a:spcBef>
              <a:spcAft>
                <a:spcPts val="0"/>
              </a:spcAft>
              <a:buSzPts val="5600"/>
              <a:buNone/>
              <a:defRPr>
                <a:latin typeface="Libre Franklin"/>
                <a:ea typeface="Libre Franklin"/>
                <a:cs typeface="Libre Franklin"/>
                <a:sym typeface="Libre Franklin"/>
              </a:defRPr>
            </a:lvl8pPr>
            <a:lvl9pPr lvl="8" rtl="0" algn="ctr">
              <a:spcBef>
                <a:spcPts val="0"/>
              </a:spcBef>
              <a:spcAft>
                <a:spcPts val="0"/>
              </a:spcAft>
              <a:buSzPts val="5600"/>
              <a:buNone/>
              <a:defRPr>
                <a:latin typeface="Libre Franklin"/>
                <a:ea typeface="Libre Franklin"/>
                <a:cs typeface="Libre Franklin"/>
                <a:sym typeface="Libre Franklin"/>
              </a:defRPr>
            </a:lvl9pPr>
          </a:lstStyle>
          <a:p/>
        </p:txBody>
      </p:sp>
      <p:sp>
        <p:nvSpPr>
          <p:cNvPr id="155" name="Google Shape;155;p19"/>
          <p:cNvSpPr txBox="1"/>
          <p:nvPr>
            <p:ph idx="1" type="subTitle"/>
          </p:nvPr>
        </p:nvSpPr>
        <p:spPr>
          <a:xfrm>
            <a:off x="1067600" y="4288350"/>
            <a:ext cx="4701600" cy="18204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2800"/>
            </a:lvl1pPr>
            <a:lvl2pPr lvl="1" rtl="0" algn="ctr">
              <a:spcBef>
                <a:spcPts val="0"/>
              </a:spcBef>
              <a:spcAft>
                <a:spcPts val="0"/>
              </a:spcAft>
              <a:buSzPts val="2800"/>
              <a:buNone/>
              <a:defRPr/>
            </a:lvl2pPr>
            <a:lvl3pPr lvl="2" rtl="0" algn="ctr">
              <a:spcBef>
                <a:spcPts val="3200"/>
              </a:spcBef>
              <a:spcAft>
                <a:spcPts val="0"/>
              </a:spcAft>
              <a:buSzPts val="2800"/>
              <a:buNone/>
              <a:defRPr/>
            </a:lvl3pPr>
            <a:lvl4pPr lvl="3" rtl="0" algn="ctr">
              <a:spcBef>
                <a:spcPts val="3200"/>
              </a:spcBef>
              <a:spcAft>
                <a:spcPts val="0"/>
              </a:spcAft>
              <a:buSzPts val="2800"/>
              <a:buNone/>
              <a:defRPr/>
            </a:lvl4pPr>
            <a:lvl5pPr lvl="4" rtl="0" algn="ctr">
              <a:spcBef>
                <a:spcPts val="3200"/>
              </a:spcBef>
              <a:spcAft>
                <a:spcPts val="0"/>
              </a:spcAft>
              <a:buSzPts val="2800"/>
              <a:buNone/>
              <a:defRPr/>
            </a:lvl5pPr>
            <a:lvl6pPr lvl="5" rtl="0" algn="ctr">
              <a:spcBef>
                <a:spcPts val="3200"/>
              </a:spcBef>
              <a:spcAft>
                <a:spcPts val="0"/>
              </a:spcAft>
              <a:buSzPts val="2800"/>
              <a:buNone/>
              <a:defRPr/>
            </a:lvl6pPr>
            <a:lvl7pPr lvl="6" rtl="0" algn="ctr">
              <a:spcBef>
                <a:spcPts val="3200"/>
              </a:spcBef>
              <a:spcAft>
                <a:spcPts val="0"/>
              </a:spcAft>
              <a:buSzPts val="2800"/>
              <a:buNone/>
              <a:defRPr/>
            </a:lvl7pPr>
            <a:lvl8pPr lvl="7" rtl="0" algn="ctr">
              <a:spcBef>
                <a:spcPts val="3200"/>
              </a:spcBef>
              <a:spcAft>
                <a:spcPts val="0"/>
              </a:spcAft>
              <a:buSzPts val="2800"/>
              <a:buNone/>
              <a:defRPr/>
            </a:lvl8pPr>
            <a:lvl9pPr lvl="8" rtl="0" algn="ctr">
              <a:spcBef>
                <a:spcPts val="3200"/>
              </a:spcBef>
              <a:spcAft>
                <a:spcPts val="3200"/>
              </a:spcAft>
              <a:buSzPts val="2800"/>
              <a:buNone/>
              <a:defRPr/>
            </a:lvl9pPr>
          </a:lstStyle>
          <a:p/>
        </p:txBody>
      </p:sp>
      <p:sp>
        <p:nvSpPr>
          <p:cNvPr id="156" name="Google Shape;156;p19"/>
          <p:cNvSpPr txBox="1"/>
          <p:nvPr>
            <p:ph idx="3" type="title"/>
          </p:nvPr>
        </p:nvSpPr>
        <p:spPr>
          <a:xfrm>
            <a:off x="2072406" y="6388050"/>
            <a:ext cx="3697200" cy="704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3600"/>
              <a:buNone/>
              <a:defRPr sz="4000"/>
            </a:lvl1pPr>
            <a:lvl2pPr lvl="1" rtl="0" algn="ctr">
              <a:spcBef>
                <a:spcPts val="0"/>
              </a:spcBef>
              <a:spcAft>
                <a:spcPts val="0"/>
              </a:spcAft>
              <a:buSzPts val="5600"/>
              <a:buNone/>
              <a:defRPr>
                <a:latin typeface="Libre Franklin"/>
                <a:ea typeface="Libre Franklin"/>
                <a:cs typeface="Libre Franklin"/>
                <a:sym typeface="Libre Franklin"/>
              </a:defRPr>
            </a:lvl2pPr>
            <a:lvl3pPr lvl="2" rtl="0" algn="ctr">
              <a:spcBef>
                <a:spcPts val="0"/>
              </a:spcBef>
              <a:spcAft>
                <a:spcPts val="0"/>
              </a:spcAft>
              <a:buSzPts val="5600"/>
              <a:buNone/>
              <a:defRPr>
                <a:latin typeface="Libre Franklin"/>
                <a:ea typeface="Libre Franklin"/>
                <a:cs typeface="Libre Franklin"/>
                <a:sym typeface="Libre Franklin"/>
              </a:defRPr>
            </a:lvl3pPr>
            <a:lvl4pPr lvl="3" rtl="0" algn="ctr">
              <a:spcBef>
                <a:spcPts val="0"/>
              </a:spcBef>
              <a:spcAft>
                <a:spcPts val="0"/>
              </a:spcAft>
              <a:buSzPts val="5600"/>
              <a:buNone/>
              <a:defRPr>
                <a:latin typeface="Libre Franklin"/>
                <a:ea typeface="Libre Franklin"/>
                <a:cs typeface="Libre Franklin"/>
                <a:sym typeface="Libre Franklin"/>
              </a:defRPr>
            </a:lvl4pPr>
            <a:lvl5pPr lvl="4" rtl="0" algn="ctr">
              <a:spcBef>
                <a:spcPts val="0"/>
              </a:spcBef>
              <a:spcAft>
                <a:spcPts val="0"/>
              </a:spcAft>
              <a:buSzPts val="5600"/>
              <a:buNone/>
              <a:defRPr>
                <a:latin typeface="Libre Franklin"/>
                <a:ea typeface="Libre Franklin"/>
                <a:cs typeface="Libre Franklin"/>
                <a:sym typeface="Libre Franklin"/>
              </a:defRPr>
            </a:lvl5pPr>
            <a:lvl6pPr lvl="5" rtl="0" algn="ctr">
              <a:spcBef>
                <a:spcPts val="0"/>
              </a:spcBef>
              <a:spcAft>
                <a:spcPts val="0"/>
              </a:spcAft>
              <a:buSzPts val="5600"/>
              <a:buNone/>
              <a:defRPr>
                <a:latin typeface="Libre Franklin"/>
                <a:ea typeface="Libre Franklin"/>
                <a:cs typeface="Libre Franklin"/>
                <a:sym typeface="Libre Franklin"/>
              </a:defRPr>
            </a:lvl6pPr>
            <a:lvl7pPr lvl="6" rtl="0" algn="ctr">
              <a:spcBef>
                <a:spcPts val="0"/>
              </a:spcBef>
              <a:spcAft>
                <a:spcPts val="0"/>
              </a:spcAft>
              <a:buSzPts val="5600"/>
              <a:buNone/>
              <a:defRPr>
                <a:latin typeface="Libre Franklin"/>
                <a:ea typeface="Libre Franklin"/>
                <a:cs typeface="Libre Franklin"/>
                <a:sym typeface="Libre Franklin"/>
              </a:defRPr>
            </a:lvl7pPr>
            <a:lvl8pPr lvl="7" rtl="0" algn="ctr">
              <a:spcBef>
                <a:spcPts val="0"/>
              </a:spcBef>
              <a:spcAft>
                <a:spcPts val="0"/>
              </a:spcAft>
              <a:buSzPts val="5600"/>
              <a:buNone/>
              <a:defRPr>
                <a:latin typeface="Libre Franklin"/>
                <a:ea typeface="Libre Franklin"/>
                <a:cs typeface="Libre Franklin"/>
                <a:sym typeface="Libre Franklin"/>
              </a:defRPr>
            </a:lvl8pPr>
            <a:lvl9pPr lvl="8" rtl="0" algn="ctr">
              <a:spcBef>
                <a:spcPts val="0"/>
              </a:spcBef>
              <a:spcAft>
                <a:spcPts val="0"/>
              </a:spcAft>
              <a:buSzPts val="5600"/>
              <a:buNone/>
              <a:defRPr>
                <a:latin typeface="Libre Franklin"/>
                <a:ea typeface="Libre Franklin"/>
                <a:cs typeface="Libre Franklin"/>
                <a:sym typeface="Libre Franklin"/>
              </a:defRPr>
            </a:lvl9pPr>
          </a:lstStyle>
          <a:p/>
        </p:txBody>
      </p:sp>
      <p:sp>
        <p:nvSpPr>
          <p:cNvPr id="157" name="Google Shape;157;p19"/>
          <p:cNvSpPr txBox="1"/>
          <p:nvPr>
            <p:ph idx="4" type="subTitle"/>
          </p:nvPr>
        </p:nvSpPr>
        <p:spPr>
          <a:xfrm>
            <a:off x="1067600" y="7092454"/>
            <a:ext cx="4701600" cy="18204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2800"/>
            </a:lvl1pPr>
            <a:lvl2pPr lvl="1" rtl="0" algn="ctr">
              <a:spcBef>
                <a:spcPts val="0"/>
              </a:spcBef>
              <a:spcAft>
                <a:spcPts val="0"/>
              </a:spcAft>
              <a:buSzPts val="2800"/>
              <a:buNone/>
              <a:defRPr/>
            </a:lvl2pPr>
            <a:lvl3pPr lvl="2" rtl="0" algn="ctr">
              <a:spcBef>
                <a:spcPts val="3200"/>
              </a:spcBef>
              <a:spcAft>
                <a:spcPts val="0"/>
              </a:spcAft>
              <a:buSzPts val="2800"/>
              <a:buNone/>
              <a:defRPr/>
            </a:lvl3pPr>
            <a:lvl4pPr lvl="3" rtl="0" algn="ctr">
              <a:spcBef>
                <a:spcPts val="3200"/>
              </a:spcBef>
              <a:spcAft>
                <a:spcPts val="0"/>
              </a:spcAft>
              <a:buSzPts val="2800"/>
              <a:buNone/>
              <a:defRPr/>
            </a:lvl4pPr>
            <a:lvl5pPr lvl="4" rtl="0" algn="ctr">
              <a:spcBef>
                <a:spcPts val="3200"/>
              </a:spcBef>
              <a:spcAft>
                <a:spcPts val="0"/>
              </a:spcAft>
              <a:buSzPts val="2800"/>
              <a:buNone/>
              <a:defRPr/>
            </a:lvl5pPr>
            <a:lvl6pPr lvl="5" rtl="0" algn="ctr">
              <a:spcBef>
                <a:spcPts val="3200"/>
              </a:spcBef>
              <a:spcAft>
                <a:spcPts val="0"/>
              </a:spcAft>
              <a:buSzPts val="2800"/>
              <a:buNone/>
              <a:defRPr/>
            </a:lvl6pPr>
            <a:lvl7pPr lvl="6" rtl="0" algn="ctr">
              <a:spcBef>
                <a:spcPts val="3200"/>
              </a:spcBef>
              <a:spcAft>
                <a:spcPts val="0"/>
              </a:spcAft>
              <a:buSzPts val="2800"/>
              <a:buNone/>
              <a:defRPr/>
            </a:lvl7pPr>
            <a:lvl8pPr lvl="7" rtl="0" algn="ctr">
              <a:spcBef>
                <a:spcPts val="3200"/>
              </a:spcBef>
              <a:spcAft>
                <a:spcPts val="0"/>
              </a:spcAft>
              <a:buSzPts val="2800"/>
              <a:buNone/>
              <a:defRPr/>
            </a:lvl8pPr>
            <a:lvl9pPr lvl="8" rtl="0" algn="ctr">
              <a:spcBef>
                <a:spcPts val="3200"/>
              </a:spcBef>
              <a:spcAft>
                <a:spcPts val="3200"/>
              </a:spcAft>
              <a:buSzPts val="2800"/>
              <a:buNone/>
              <a:defRPr/>
            </a:lvl9pPr>
          </a:lstStyle>
          <a:p/>
        </p:txBody>
      </p:sp>
      <p:sp>
        <p:nvSpPr>
          <p:cNvPr id="158" name="Google Shape;158;p19"/>
          <p:cNvSpPr/>
          <p:nvPr/>
        </p:nvSpPr>
        <p:spPr>
          <a:xfrm rot="-1687276">
            <a:off x="14923326" y="1007906"/>
            <a:ext cx="1434534" cy="1541988"/>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 name="Google Shape;159;p19"/>
          <p:cNvSpPr txBox="1"/>
          <p:nvPr>
            <p:ph idx="5" type="title"/>
          </p:nvPr>
        </p:nvSpPr>
        <p:spPr>
          <a:xfrm>
            <a:off x="12134300" y="3583950"/>
            <a:ext cx="3697200" cy="704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3600"/>
              <a:buNone/>
              <a:defRPr sz="4000"/>
            </a:lvl1pPr>
            <a:lvl2pPr lvl="1" rtl="0" algn="ctr">
              <a:spcBef>
                <a:spcPts val="0"/>
              </a:spcBef>
              <a:spcAft>
                <a:spcPts val="0"/>
              </a:spcAft>
              <a:buSzPts val="5600"/>
              <a:buNone/>
              <a:defRPr>
                <a:latin typeface="Libre Franklin"/>
                <a:ea typeface="Libre Franklin"/>
                <a:cs typeface="Libre Franklin"/>
                <a:sym typeface="Libre Franklin"/>
              </a:defRPr>
            </a:lvl2pPr>
            <a:lvl3pPr lvl="2" rtl="0" algn="ctr">
              <a:spcBef>
                <a:spcPts val="0"/>
              </a:spcBef>
              <a:spcAft>
                <a:spcPts val="0"/>
              </a:spcAft>
              <a:buSzPts val="5600"/>
              <a:buNone/>
              <a:defRPr>
                <a:latin typeface="Libre Franklin"/>
                <a:ea typeface="Libre Franklin"/>
                <a:cs typeface="Libre Franklin"/>
                <a:sym typeface="Libre Franklin"/>
              </a:defRPr>
            </a:lvl3pPr>
            <a:lvl4pPr lvl="3" rtl="0" algn="ctr">
              <a:spcBef>
                <a:spcPts val="0"/>
              </a:spcBef>
              <a:spcAft>
                <a:spcPts val="0"/>
              </a:spcAft>
              <a:buSzPts val="5600"/>
              <a:buNone/>
              <a:defRPr>
                <a:latin typeface="Libre Franklin"/>
                <a:ea typeface="Libre Franklin"/>
                <a:cs typeface="Libre Franklin"/>
                <a:sym typeface="Libre Franklin"/>
              </a:defRPr>
            </a:lvl4pPr>
            <a:lvl5pPr lvl="4" rtl="0" algn="ctr">
              <a:spcBef>
                <a:spcPts val="0"/>
              </a:spcBef>
              <a:spcAft>
                <a:spcPts val="0"/>
              </a:spcAft>
              <a:buSzPts val="5600"/>
              <a:buNone/>
              <a:defRPr>
                <a:latin typeface="Libre Franklin"/>
                <a:ea typeface="Libre Franklin"/>
                <a:cs typeface="Libre Franklin"/>
                <a:sym typeface="Libre Franklin"/>
              </a:defRPr>
            </a:lvl5pPr>
            <a:lvl6pPr lvl="5" rtl="0" algn="ctr">
              <a:spcBef>
                <a:spcPts val="0"/>
              </a:spcBef>
              <a:spcAft>
                <a:spcPts val="0"/>
              </a:spcAft>
              <a:buSzPts val="5600"/>
              <a:buNone/>
              <a:defRPr>
                <a:latin typeface="Libre Franklin"/>
                <a:ea typeface="Libre Franklin"/>
                <a:cs typeface="Libre Franklin"/>
                <a:sym typeface="Libre Franklin"/>
              </a:defRPr>
            </a:lvl6pPr>
            <a:lvl7pPr lvl="6" rtl="0" algn="ctr">
              <a:spcBef>
                <a:spcPts val="0"/>
              </a:spcBef>
              <a:spcAft>
                <a:spcPts val="0"/>
              </a:spcAft>
              <a:buSzPts val="5600"/>
              <a:buNone/>
              <a:defRPr>
                <a:latin typeface="Libre Franklin"/>
                <a:ea typeface="Libre Franklin"/>
                <a:cs typeface="Libre Franklin"/>
                <a:sym typeface="Libre Franklin"/>
              </a:defRPr>
            </a:lvl7pPr>
            <a:lvl8pPr lvl="7" rtl="0" algn="ctr">
              <a:spcBef>
                <a:spcPts val="0"/>
              </a:spcBef>
              <a:spcAft>
                <a:spcPts val="0"/>
              </a:spcAft>
              <a:buSzPts val="5600"/>
              <a:buNone/>
              <a:defRPr>
                <a:latin typeface="Libre Franklin"/>
                <a:ea typeface="Libre Franklin"/>
                <a:cs typeface="Libre Franklin"/>
                <a:sym typeface="Libre Franklin"/>
              </a:defRPr>
            </a:lvl8pPr>
            <a:lvl9pPr lvl="8" rtl="0" algn="ctr">
              <a:spcBef>
                <a:spcPts val="0"/>
              </a:spcBef>
              <a:spcAft>
                <a:spcPts val="0"/>
              </a:spcAft>
              <a:buSzPts val="5600"/>
              <a:buNone/>
              <a:defRPr>
                <a:latin typeface="Libre Franklin"/>
                <a:ea typeface="Libre Franklin"/>
                <a:cs typeface="Libre Franklin"/>
                <a:sym typeface="Libre Franklin"/>
              </a:defRPr>
            </a:lvl9pPr>
          </a:lstStyle>
          <a:p/>
        </p:txBody>
      </p:sp>
      <p:sp>
        <p:nvSpPr>
          <p:cNvPr id="160" name="Google Shape;160;p19"/>
          <p:cNvSpPr txBox="1"/>
          <p:nvPr>
            <p:ph idx="6" type="subTitle"/>
          </p:nvPr>
        </p:nvSpPr>
        <p:spPr>
          <a:xfrm>
            <a:off x="12134300" y="4288350"/>
            <a:ext cx="4701600" cy="1820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gn="ctr">
              <a:spcBef>
                <a:spcPts val="0"/>
              </a:spcBef>
              <a:spcAft>
                <a:spcPts val="0"/>
              </a:spcAft>
              <a:buSzPts val="2800"/>
              <a:buNone/>
              <a:defRPr/>
            </a:lvl2pPr>
            <a:lvl3pPr lvl="2" rtl="0" algn="ctr">
              <a:spcBef>
                <a:spcPts val="3200"/>
              </a:spcBef>
              <a:spcAft>
                <a:spcPts val="0"/>
              </a:spcAft>
              <a:buSzPts val="2800"/>
              <a:buNone/>
              <a:defRPr/>
            </a:lvl3pPr>
            <a:lvl4pPr lvl="3" rtl="0" algn="ctr">
              <a:spcBef>
                <a:spcPts val="3200"/>
              </a:spcBef>
              <a:spcAft>
                <a:spcPts val="0"/>
              </a:spcAft>
              <a:buSzPts val="2800"/>
              <a:buNone/>
              <a:defRPr/>
            </a:lvl4pPr>
            <a:lvl5pPr lvl="4" rtl="0" algn="ctr">
              <a:spcBef>
                <a:spcPts val="3200"/>
              </a:spcBef>
              <a:spcAft>
                <a:spcPts val="0"/>
              </a:spcAft>
              <a:buSzPts val="2800"/>
              <a:buNone/>
              <a:defRPr/>
            </a:lvl5pPr>
            <a:lvl6pPr lvl="5" rtl="0" algn="ctr">
              <a:spcBef>
                <a:spcPts val="3200"/>
              </a:spcBef>
              <a:spcAft>
                <a:spcPts val="0"/>
              </a:spcAft>
              <a:buSzPts val="2800"/>
              <a:buNone/>
              <a:defRPr/>
            </a:lvl6pPr>
            <a:lvl7pPr lvl="6" rtl="0" algn="ctr">
              <a:spcBef>
                <a:spcPts val="3200"/>
              </a:spcBef>
              <a:spcAft>
                <a:spcPts val="0"/>
              </a:spcAft>
              <a:buSzPts val="2800"/>
              <a:buNone/>
              <a:defRPr/>
            </a:lvl7pPr>
            <a:lvl8pPr lvl="7" rtl="0" algn="ctr">
              <a:spcBef>
                <a:spcPts val="3200"/>
              </a:spcBef>
              <a:spcAft>
                <a:spcPts val="0"/>
              </a:spcAft>
              <a:buSzPts val="2800"/>
              <a:buNone/>
              <a:defRPr/>
            </a:lvl8pPr>
            <a:lvl9pPr lvl="8" rtl="0" algn="ctr">
              <a:spcBef>
                <a:spcPts val="3200"/>
              </a:spcBef>
              <a:spcAft>
                <a:spcPts val="3200"/>
              </a:spcAft>
              <a:buSzPts val="2800"/>
              <a:buNone/>
              <a:defRPr/>
            </a:lvl9pPr>
          </a:lstStyle>
          <a:p/>
        </p:txBody>
      </p:sp>
      <p:sp>
        <p:nvSpPr>
          <p:cNvPr id="161" name="Google Shape;161;p19"/>
          <p:cNvSpPr txBox="1"/>
          <p:nvPr>
            <p:ph idx="7" type="title"/>
          </p:nvPr>
        </p:nvSpPr>
        <p:spPr>
          <a:xfrm>
            <a:off x="12113500" y="6400050"/>
            <a:ext cx="3697200" cy="704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3600"/>
              <a:buNone/>
              <a:defRPr sz="4000"/>
            </a:lvl1pPr>
            <a:lvl2pPr lvl="1" rtl="0" algn="ctr">
              <a:spcBef>
                <a:spcPts val="0"/>
              </a:spcBef>
              <a:spcAft>
                <a:spcPts val="0"/>
              </a:spcAft>
              <a:buSzPts val="5600"/>
              <a:buNone/>
              <a:defRPr>
                <a:latin typeface="Libre Franklin"/>
                <a:ea typeface="Libre Franklin"/>
                <a:cs typeface="Libre Franklin"/>
                <a:sym typeface="Libre Franklin"/>
              </a:defRPr>
            </a:lvl2pPr>
            <a:lvl3pPr lvl="2" rtl="0" algn="ctr">
              <a:spcBef>
                <a:spcPts val="0"/>
              </a:spcBef>
              <a:spcAft>
                <a:spcPts val="0"/>
              </a:spcAft>
              <a:buSzPts val="5600"/>
              <a:buNone/>
              <a:defRPr>
                <a:latin typeface="Libre Franklin"/>
                <a:ea typeface="Libre Franklin"/>
                <a:cs typeface="Libre Franklin"/>
                <a:sym typeface="Libre Franklin"/>
              </a:defRPr>
            </a:lvl3pPr>
            <a:lvl4pPr lvl="3" rtl="0" algn="ctr">
              <a:spcBef>
                <a:spcPts val="0"/>
              </a:spcBef>
              <a:spcAft>
                <a:spcPts val="0"/>
              </a:spcAft>
              <a:buSzPts val="5600"/>
              <a:buNone/>
              <a:defRPr>
                <a:latin typeface="Libre Franklin"/>
                <a:ea typeface="Libre Franklin"/>
                <a:cs typeface="Libre Franklin"/>
                <a:sym typeface="Libre Franklin"/>
              </a:defRPr>
            </a:lvl4pPr>
            <a:lvl5pPr lvl="4" rtl="0" algn="ctr">
              <a:spcBef>
                <a:spcPts val="0"/>
              </a:spcBef>
              <a:spcAft>
                <a:spcPts val="0"/>
              </a:spcAft>
              <a:buSzPts val="5600"/>
              <a:buNone/>
              <a:defRPr>
                <a:latin typeface="Libre Franklin"/>
                <a:ea typeface="Libre Franklin"/>
                <a:cs typeface="Libre Franklin"/>
                <a:sym typeface="Libre Franklin"/>
              </a:defRPr>
            </a:lvl5pPr>
            <a:lvl6pPr lvl="5" rtl="0" algn="ctr">
              <a:spcBef>
                <a:spcPts val="0"/>
              </a:spcBef>
              <a:spcAft>
                <a:spcPts val="0"/>
              </a:spcAft>
              <a:buSzPts val="5600"/>
              <a:buNone/>
              <a:defRPr>
                <a:latin typeface="Libre Franklin"/>
                <a:ea typeface="Libre Franklin"/>
                <a:cs typeface="Libre Franklin"/>
                <a:sym typeface="Libre Franklin"/>
              </a:defRPr>
            </a:lvl6pPr>
            <a:lvl7pPr lvl="6" rtl="0" algn="ctr">
              <a:spcBef>
                <a:spcPts val="0"/>
              </a:spcBef>
              <a:spcAft>
                <a:spcPts val="0"/>
              </a:spcAft>
              <a:buSzPts val="5600"/>
              <a:buNone/>
              <a:defRPr>
                <a:latin typeface="Libre Franklin"/>
                <a:ea typeface="Libre Franklin"/>
                <a:cs typeface="Libre Franklin"/>
                <a:sym typeface="Libre Franklin"/>
              </a:defRPr>
            </a:lvl7pPr>
            <a:lvl8pPr lvl="7" rtl="0" algn="ctr">
              <a:spcBef>
                <a:spcPts val="0"/>
              </a:spcBef>
              <a:spcAft>
                <a:spcPts val="0"/>
              </a:spcAft>
              <a:buSzPts val="5600"/>
              <a:buNone/>
              <a:defRPr>
                <a:latin typeface="Libre Franklin"/>
                <a:ea typeface="Libre Franklin"/>
                <a:cs typeface="Libre Franklin"/>
                <a:sym typeface="Libre Franklin"/>
              </a:defRPr>
            </a:lvl8pPr>
            <a:lvl9pPr lvl="8" rtl="0" algn="ctr">
              <a:spcBef>
                <a:spcPts val="0"/>
              </a:spcBef>
              <a:spcAft>
                <a:spcPts val="0"/>
              </a:spcAft>
              <a:buSzPts val="5600"/>
              <a:buNone/>
              <a:defRPr>
                <a:latin typeface="Libre Franklin"/>
                <a:ea typeface="Libre Franklin"/>
                <a:cs typeface="Libre Franklin"/>
                <a:sym typeface="Libre Franklin"/>
              </a:defRPr>
            </a:lvl9pPr>
          </a:lstStyle>
          <a:p/>
        </p:txBody>
      </p:sp>
      <p:sp>
        <p:nvSpPr>
          <p:cNvPr id="162" name="Google Shape;162;p19"/>
          <p:cNvSpPr txBox="1"/>
          <p:nvPr>
            <p:ph idx="8" type="subTitle"/>
          </p:nvPr>
        </p:nvSpPr>
        <p:spPr>
          <a:xfrm>
            <a:off x="12134300" y="7092454"/>
            <a:ext cx="4701600" cy="1820400"/>
          </a:xfrm>
          <a:prstGeom prst="rect">
            <a:avLst/>
          </a:prstGeom>
        </p:spPr>
        <p:txBody>
          <a:bodyPr anchorCtr="0" anchor="t" bIns="182850" lIns="182850" spcFirstLastPara="1" rIns="182850" wrap="square" tIns="182850">
            <a:noAutofit/>
          </a:bodyPr>
          <a:lstStyle>
            <a:lvl1pPr lvl="0" rtl="0">
              <a:lnSpc>
                <a:spcPct val="100000"/>
              </a:lnSpc>
              <a:spcBef>
                <a:spcPts val="200"/>
              </a:spcBef>
              <a:spcAft>
                <a:spcPts val="0"/>
              </a:spcAft>
              <a:buSzPts val="2800"/>
              <a:buNone/>
              <a:defRPr sz="2800"/>
            </a:lvl1pPr>
            <a:lvl2pPr lvl="1" rtl="0" algn="ctr">
              <a:spcBef>
                <a:spcPts val="0"/>
              </a:spcBef>
              <a:spcAft>
                <a:spcPts val="0"/>
              </a:spcAft>
              <a:buSzPts val="2800"/>
              <a:buNone/>
              <a:defRPr/>
            </a:lvl2pPr>
            <a:lvl3pPr lvl="2" rtl="0" algn="ctr">
              <a:spcBef>
                <a:spcPts val="3200"/>
              </a:spcBef>
              <a:spcAft>
                <a:spcPts val="0"/>
              </a:spcAft>
              <a:buSzPts val="2800"/>
              <a:buNone/>
              <a:defRPr/>
            </a:lvl3pPr>
            <a:lvl4pPr lvl="3" rtl="0" algn="ctr">
              <a:spcBef>
                <a:spcPts val="3200"/>
              </a:spcBef>
              <a:spcAft>
                <a:spcPts val="0"/>
              </a:spcAft>
              <a:buSzPts val="2800"/>
              <a:buNone/>
              <a:defRPr/>
            </a:lvl4pPr>
            <a:lvl5pPr lvl="4" rtl="0" algn="ctr">
              <a:spcBef>
                <a:spcPts val="3200"/>
              </a:spcBef>
              <a:spcAft>
                <a:spcPts val="0"/>
              </a:spcAft>
              <a:buSzPts val="2800"/>
              <a:buNone/>
              <a:defRPr/>
            </a:lvl5pPr>
            <a:lvl6pPr lvl="5" rtl="0" algn="ctr">
              <a:spcBef>
                <a:spcPts val="3200"/>
              </a:spcBef>
              <a:spcAft>
                <a:spcPts val="0"/>
              </a:spcAft>
              <a:buSzPts val="2800"/>
              <a:buNone/>
              <a:defRPr/>
            </a:lvl6pPr>
            <a:lvl7pPr lvl="6" rtl="0" algn="ctr">
              <a:spcBef>
                <a:spcPts val="3200"/>
              </a:spcBef>
              <a:spcAft>
                <a:spcPts val="0"/>
              </a:spcAft>
              <a:buSzPts val="2800"/>
              <a:buNone/>
              <a:defRPr/>
            </a:lvl7pPr>
            <a:lvl8pPr lvl="7" rtl="0" algn="ctr">
              <a:spcBef>
                <a:spcPts val="3200"/>
              </a:spcBef>
              <a:spcAft>
                <a:spcPts val="0"/>
              </a:spcAft>
              <a:buSzPts val="2800"/>
              <a:buNone/>
              <a:defRPr/>
            </a:lvl8pPr>
            <a:lvl9pPr lvl="8" rtl="0" algn="ctr">
              <a:spcBef>
                <a:spcPts val="3200"/>
              </a:spcBef>
              <a:spcAft>
                <a:spcPts val="3200"/>
              </a:spcAft>
              <a:buSzPts val="2800"/>
              <a:buNone/>
              <a:defRPr/>
            </a:lvl9pPr>
          </a:lstStyle>
          <a:p/>
        </p:txBody>
      </p:sp>
      <p:sp>
        <p:nvSpPr>
          <p:cNvPr id="163" name="Google Shape;163;p19"/>
          <p:cNvSpPr/>
          <p:nvPr/>
        </p:nvSpPr>
        <p:spPr>
          <a:xfrm rot="5400000">
            <a:off x="0" y="-1355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64" name="Google Shape;164;p19"/>
          <p:cNvSpPr/>
          <p:nvPr/>
        </p:nvSpPr>
        <p:spPr>
          <a:xfrm rot="5400000">
            <a:off x="12619878" y="4603965"/>
            <a:ext cx="10285637" cy="1050608"/>
          </a:xfrm>
          <a:custGeom>
            <a:rect b="b" l="l" r="r" t="t"/>
            <a:pathLst>
              <a:path extrusionOk="0" h="37515" w="30093">
                <a:moveTo>
                  <a:pt x="1" y="0"/>
                </a:moveTo>
                <a:lnTo>
                  <a:pt x="30092" y="0"/>
                </a:lnTo>
                <a:lnTo>
                  <a:pt x="30092" y="37514"/>
                </a:lnTo>
                <a:lnTo>
                  <a:pt x="1" y="37514"/>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8">
    <p:bg>
      <p:bgPr>
        <a:solidFill>
          <a:schemeClr val="accent1"/>
        </a:solidFill>
      </p:bgPr>
    </p:bg>
    <p:spTree>
      <p:nvGrpSpPr>
        <p:cNvPr id="165" name="Shape 165"/>
        <p:cNvGrpSpPr/>
        <p:nvPr/>
      </p:nvGrpSpPr>
      <p:grpSpPr>
        <a:xfrm>
          <a:off x="0" y="0"/>
          <a:ext cx="0" cy="0"/>
          <a:chOff x="0" y="0"/>
          <a:chExt cx="0" cy="0"/>
        </a:xfrm>
      </p:grpSpPr>
      <p:sp>
        <p:nvSpPr>
          <p:cNvPr id="166" name="Google Shape;166;p20"/>
          <p:cNvSpPr/>
          <p:nvPr/>
        </p:nvSpPr>
        <p:spPr>
          <a:xfrm rot="-5400000">
            <a:off x="7116427" y="2245262"/>
            <a:ext cx="3991657" cy="4972918"/>
          </a:xfrm>
          <a:custGeom>
            <a:rect b="b" l="l" r="r" t="t"/>
            <a:pathLst>
              <a:path extrusionOk="0" fill="none" h="30159" w="24208">
                <a:moveTo>
                  <a:pt x="24207" y="30159"/>
                </a:moveTo>
                <a:lnTo>
                  <a:pt x="0" y="30159"/>
                </a:lnTo>
                <a:lnTo>
                  <a:pt x="0" y="0"/>
                </a:lnTo>
                <a:lnTo>
                  <a:pt x="24207" y="0"/>
                </a:lnTo>
                <a:lnTo>
                  <a:pt x="24207" y="9295"/>
                </a:lnTo>
              </a:path>
            </a:pathLst>
          </a:custGeom>
          <a:solidFill>
            <a:schemeClr val="accent1"/>
          </a:solidFill>
          <a:ln cap="flat" cmpd="sng" w="76200">
            <a:solidFill>
              <a:schemeClr val="l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67" name="Google Shape;167;p20"/>
          <p:cNvSpPr/>
          <p:nvPr/>
        </p:nvSpPr>
        <p:spPr>
          <a:xfrm>
            <a:off x="1435507" y="9141600"/>
            <a:ext cx="16852531" cy="1145333"/>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 name="Google Shape;168;p20"/>
          <p:cNvSpPr/>
          <p:nvPr/>
        </p:nvSpPr>
        <p:spPr>
          <a:xfrm flipH="1" rot="5400000">
            <a:off x="-29750" y="7980600"/>
            <a:ext cx="2306400" cy="2306400"/>
          </a:xfrm>
          <a:prstGeom prst="corner">
            <a:avLst>
              <a:gd fmla="val 50000" name="adj1"/>
              <a:gd fmla="val 50000" name="adj2"/>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69" name="Google Shape;169;p20"/>
          <p:cNvSpPr/>
          <p:nvPr/>
        </p:nvSpPr>
        <p:spPr>
          <a:xfrm rot="-1687276">
            <a:off x="3117576" y="4817531"/>
            <a:ext cx="1434534" cy="1541988"/>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 name="Google Shape;170;p20"/>
          <p:cNvSpPr/>
          <p:nvPr/>
        </p:nvSpPr>
        <p:spPr>
          <a:xfrm rot="3044523">
            <a:off x="14024443" y="3357247"/>
            <a:ext cx="2368883" cy="1894793"/>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 name="Google Shape;171;p20"/>
          <p:cNvSpPr/>
          <p:nvPr/>
        </p:nvSpPr>
        <p:spPr>
          <a:xfrm rot="-1687911">
            <a:off x="1263532" y="1164884"/>
            <a:ext cx="1982417" cy="1759823"/>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 name="Google Shape;172;p20"/>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487150" y="4606000"/>
            <a:ext cx="5229000" cy="1876200"/>
          </a:xfrm>
          <a:prstGeom prst="rect">
            <a:avLst/>
          </a:prstGeom>
        </p:spPr>
        <p:txBody>
          <a:bodyPr anchorCtr="0" anchor="ctr" bIns="182850" lIns="182850" spcFirstLastPara="1" rIns="182850" wrap="square" tIns="182850">
            <a:noAutofit/>
          </a:bodyPr>
          <a:lstStyle>
            <a:lvl1pPr lvl="0">
              <a:lnSpc>
                <a:spcPct val="80000"/>
              </a:lnSpc>
              <a:spcBef>
                <a:spcPts val="0"/>
              </a:spcBef>
              <a:spcAft>
                <a:spcPts val="0"/>
              </a:spcAft>
              <a:buSzPts val="7200"/>
              <a:buNone/>
              <a:defRPr sz="9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p3"/>
          <p:cNvSpPr txBox="1"/>
          <p:nvPr>
            <p:ph hasCustomPrompt="1" idx="2" type="title"/>
          </p:nvPr>
        </p:nvSpPr>
        <p:spPr>
          <a:xfrm>
            <a:off x="2438650" y="2216200"/>
            <a:ext cx="2442600" cy="1823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14400"/>
              <a:buNone/>
              <a:defRPr sz="14400">
                <a:solidFill>
                  <a:schemeClr val="accent1"/>
                </a:solidFill>
              </a:defRPr>
            </a:lvl1pPr>
            <a:lvl2pPr lvl="1" rtl="0" algn="ctr">
              <a:spcBef>
                <a:spcPts val="0"/>
              </a:spcBef>
              <a:spcAft>
                <a:spcPts val="0"/>
              </a:spcAft>
              <a:buSzPts val="14400"/>
              <a:buNone/>
              <a:defRPr sz="14400"/>
            </a:lvl2pPr>
            <a:lvl3pPr lvl="2" rtl="0" algn="ctr">
              <a:spcBef>
                <a:spcPts val="0"/>
              </a:spcBef>
              <a:spcAft>
                <a:spcPts val="0"/>
              </a:spcAft>
              <a:buSzPts val="14400"/>
              <a:buNone/>
              <a:defRPr sz="14400"/>
            </a:lvl3pPr>
            <a:lvl4pPr lvl="3" rtl="0" algn="ctr">
              <a:spcBef>
                <a:spcPts val="0"/>
              </a:spcBef>
              <a:spcAft>
                <a:spcPts val="0"/>
              </a:spcAft>
              <a:buSzPts val="14400"/>
              <a:buNone/>
              <a:defRPr sz="14400"/>
            </a:lvl4pPr>
            <a:lvl5pPr lvl="4" rtl="0" algn="ctr">
              <a:spcBef>
                <a:spcPts val="0"/>
              </a:spcBef>
              <a:spcAft>
                <a:spcPts val="0"/>
              </a:spcAft>
              <a:buSzPts val="14400"/>
              <a:buNone/>
              <a:defRPr sz="14400"/>
            </a:lvl5pPr>
            <a:lvl6pPr lvl="5" rtl="0" algn="ctr">
              <a:spcBef>
                <a:spcPts val="0"/>
              </a:spcBef>
              <a:spcAft>
                <a:spcPts val="0"/>
              </a:spcAft>
              <a:buSzPts val="14400"/>
              <a:buNone/>
              <a:defRPr sz="14400"/>
            </a:lvl6pPr>
            <a:lvl7pPr lvl="6" rtl="0" algn="ctr">
              <a:spcBef>
                <a:spcPts val="0"/>
              </a:spcBef>
              <a:spcAft>
                <a:spcPts val="0"/>
              </a:spcAft>
              <a:buSzPts val="14400"/>
              <a:buNone/>
              <a:defRPr sz="14400"/>
            </a:lvl7pPr>
            <a:lvl8pPr lvl="7" rtl="0" algn="ctr">
              <a:spcBef>
                <a:spcPts val="0"/>
              </a:spcBef>
              <a:spcAft>
                <a:spcPts val="0"/>
              </a:spcAft>
              <a:buSzPts val="14400"/>
              <a:buNone/>
              <a:defRPr sz="14400"/>
            </a:lvl8pPr>
            <a:lvl9pPr lvl="8" rtl="0" algn="ctr">
              <a:spcBef>
                <a:spcPts val="0"/>
              </a:spcBef>
              <a:spcAft>
                <a:spcPts val="0"/>
              </a:spcAft>
              <a:buSzPts val="14400"/>
              <a:buNone/>
              <a:defRPr sz="14400"/>
            </a:lvl9pPr>
          </a:lstStyle>
          <a:p>
            <a:r>
              <a:t>xx%</a:t>
            </a:r>
          </a:p>
        </p:txBody>
      </p:sp>
      <p:sp>
        <p:nvSpPr>
          <p:cNvPr id="16" name="Google Shape;16;p3"/>
          <p:cNvSpPr txBox="1"/>
          <p:nvPr>
            <p:ph idx="1" type="subTitle"/>
          </p:nvPr>
        </p:nvSpPr>
        <p:spPr>
          <a:xfrm>
            <a:off x="2487150" y="6891800"/>
            <a:ext cx="5425200" cy="1015800"/>
          </a:xfrm>
          <a:prstGeom prst="rect">
            <a:avLst/>
          </a:prstGeom>
        </p:spPr>
        <p:txBody>
          <a:bodyPr anchorCtr="0" anchor="ctr" bIns="182850" lIns="182850" spcFirstLastPara="1" rIns="182850" wrap="square" tIns="182850">
            <a:noAutofit/>
          </a:bodyPr>
          <a:lstStyle>
            <a:lvl1pPr lvl="0">
              <a:lnSpc>
                <a:spcPct val="100000"/>
              </a:lnSpc>
              <a:spcBef>
                <a:spcPts val="0"/>
              </a:spcBef>
              <a:spcAft>
                <a:spcPts val="0"/>
              </a:spcAft>
              <a:buSzPts val="3600"/>
              <a:buNone/>
              <a:defRPr sz="2400"/>
            </a:lvl1pPr>
            <a:lvl2pPr lvl="1">
              <a:spcBef>
                <a:spcPts val="0"/>
              </a:spcBef>
              <a:spcAft>
                <a:spcPts val="0"/>
              </a:spcAft>
              <a:buSzPts val="2800"/>
              <a:buNone/>
              <a:defRPr/>
            </a:lvl2pPr>
            <a:lvl3pPr lvl="2">
              <a:spcBef>
                <a:spcPts val="3200"/>
              </a:spcBef>
              <a:spcAft>
                <a:spcPts val="0"/>
              </a:spcAft>
              <a:buSzPts val="2800"/>
              <a:buNone/>
              <a:defRPr/>
            </a:lvl3pPr>
            <a:lvl4pPr lvl="3">
              <a:spcBef>
                <a:spcPts val="3200"/>
              </a:spcBef>
              <a:spcAft>
                <a:spcPts val="0"/>
              </a:spcAft>
              <a:buSzPts val="2800"/>
              <a:buNone/>
              <a:defRPr/>
            </a:lvl4pPr>
            <a:lvl5pPr lvl="4">
              <a:spcBef>
                <a:spcPts val="3200"/>
              </a:spcBef>
              <a:spcAft>
                <a:spcPts val="0"/>
              </a:spcAft>
              <a:buSzPts val="2800"/>
              <a:buNone/>
              <a:defRPr/>
            </a:lvl5pPr>
            <a:lvl6pPr lvl="5">
              <a:spcBef>
                <a:spcPts val="3200"/>
              </a:spcBef>
              <a:spcAft>
                <a:spcPts val="0"/>
              </a:spcAft>
              <a:buSzPts val="2800"/>
              <a:buNone/>
              <a:defRPr/>
            </a:lvl6pPr>
            <a:lvl7pPr lvl="6">
              <a:spcBef>
                <a:spcPts val="3200"/>
              </a:spcBef>
              <a:spcAft>
                <a:spcPts val="0"/>
              </a:spcAft>
              <a:buSzPts val="2800"/>
              <a:buNone/>
              <a:defRPr/>
            </a:lvl7pPr>
            <a:lvl8pPr lvl="7">
              <a:spcBef>
                <a:spcPts val="3200"/>
              </a:spcBef>
              <a:spcAft>
                <a:spcPts val="0"/>
              </a:spcAft>
              <a:buSzPts val="2800"/>
              <a:buNone/>
              <a:defRPr/>
            </a:lvl8pPr>
            <a:lvl9pPr lvl="8">
              <a:spcBef>
                <a:spcPts val="3200"/>
              </a:spcBef>
              <a:spcAft>
                <a:spcPts val="3200"/>
              </a:spcAft>
              <a:buSzPts val="2800"/>
              <a:buNone/>
              <a:defRPr/>
            </a:lvl9pPr>
          </a:lstStyle>
          <a:p/>
        </p:txBody>
      </p:sp>
      <p:sp>
        <p:nvSpPr>
          <p:cNvPr id="17" name="Google Shape;17;p3"/>
          <p:cNvSpPr/>
          <p:nvPr/>
        </p:nvSpPr>
        <p:spPr>
          <a:xfrm rot="5400000">
            <a:off x="0" y="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8" name="Google Shape;18;p3"/>
          <p:cNvSpPr/>
          <p:nvPr/>
        </p:nvSpPr>
        <p:spPr>
          <a:xfrm rot="-5400000">
            <a:off x="-3593110" y="5674933"/>
            <a:ext cx="8227727" cy="1050608"/>
          </a:xfrm>
          <a:custGeom>
            <a:rect b="b" l="l" r="r" t="t"/>
            <a:pathLst>
              <a:path extrusionOk="0" h="37515" w="30093">
                <a:moveTo>
                  <a:pt x="1" y="0"/>
                </a:moveTo>
                <a:lnTo>
                  <a:pt x="30092" y="0"/>
                </a:lnTo>
                <a:lnTo>
                  <a:pt x="30092" y="37514"/>
                </a:lnTo>
                <a:lnTo>
                  <a:pt x="1" y="37514"/>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 name="Google Shape;19;p3"/>
          <p:cNvSpPr/>
          <p:nvPr/>
        </p:nvSpPr>
        <p:spPr>
          <a:xfrm rot="-1687096">
            <a:off x="6059407" y="8209751"/>
            <a:ext cx="1295804" cy="139286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 name="Google Shape;20;p3"/>
          <p:cNvSpPr/>
          <p:nvPr/>
        </p:nvSpPr>
        <p:spPr>
          <a:xfrm rot="3044316">
            <a:off x="5408846" y="1378522"/>
            <a:ext cx="1798040" cy="1438194"/>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 name="Google Shape;21;p3"/>
          <p:cNvSpPr/>
          <p:nvPr/>
        </p:nvSpPr>
        <p:spPr>
          <a:xfrm flipH="1">
            <a:off x="8829544" y="1253500"/>
            <a:ext cx="7380656" cy="8187565"/>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accent3"/>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_1">
    <p:bg>
      <p:bgPr>
        <a:solidFill>
          <a:schemeClr val="accent1"/>
        </a:solidFill>
      </p:bgPr>
    </p:bg>
    <p:spTree>
      <p:nvGrpSpPr>
        <p:cNvPr id="173" name="Shape 173"/>
        <p:cNvGrpSpPr/>
        <p:nvPr/>
      </p:nvGrpSpPr>
      <p:grpSpPr>
        <a:xfrm>
          <a:off x="0" y="0"/>
          <a:ext cx="0" cy="0"/>
          <a:chOff x="0" y="0"/>
          <a:chExt cx="0" cy="0"/>
        </a:xfrm>
      </p:grpSpPr>
      <p:sp>
        <p:nvSpPr>
          <p:cNvPr id="174" name="Google Shape;174;p21"/>
          <p:cNvSpPr/>
          <p:nvPr/>
        </p:nvSpPr>
        <p:spPr>
          <a:xfrm>
            <a:off x="1435507" y="9141600"/>
            <a:ext cx="16852531" cy="1145333"/>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 name="Google Shape;175;p21"/>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
        <p:nvSpPr>
          <p:cNvPr id="176" name="Google Shape;176;p21"/>
          <p:cNvSpPr/>
          <p:nvPr/>
        </p:nvSpPr>
        <p:spPr>
          <a:xfrm flipH="1" rot="5400000">
            <a:off x="-29750" y="7980600"/>
            <a:ext cx="2306400" cy="2306400"/>
          </a:xfrm>
          <a:prstGeom prst="corner">
            <a:avLst>
              <a:gd fmla="val 50000" name="adj1"/>
              <a:gd fmla="val 50000" name="adj2"/>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_1">
    <p:bg>
      <p:bgPr>
        <a:solidFill>
          <a:schemeClr val="accent1"/>
        </a:solidFill>
      </p:bgPr>
    </p:bg>
    <p:spTree>
      <p:nvGrpSpPr>
        <p:cNvPr id="177" name="Shape 177"/>
        <p:cNvGrpSpPr/>
        <p:nvPr/>
      </p:nvGrpSpPr>
      <p:grpSpPr>
        <a:xfrm>
          <a:off x="0" y="0"/>
          <a:ext cx="0" cy="0"/>
          <a:chOff x="0" y="0"/>
          <a:chExt cx="0" cy="0"/>
        </a:xfrm>
      </p:grpSpPr>
      <p:sp>
        <p:nvSpPr>
          <p:cNvPr id="178" name="Google Shape;178;p22"/>
          <p:cNvSpPr/>
          <p:nvPr/>
        </p:nvSpPr>
        <p:spPr>
          <a:xfrm flipH="1" rot="5400000">
            <a:off x="0" y="819720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79" name="Google Shape;179;p22"/>
          <p:cNvSpPr/>
          <p:nvPr/>
        </p:nvSpPr>
        <p:spPr>
          <a:xfrm rot="-5400000">
            <a:off x="12651515" y="4618208"/>
            <a:ext cx="10298577" cy="1050608"/>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 name="Google Shape;180;p22"/>
          <p:cNvSpPr/>
          <p:nvPr/>
        </p:nvSpPr>
        <p:spPr>
          <a:xfrm rot="3044472">
            <a:off x="15964492" y="999635"/>
            <a:ext cx="1776038" cy="1420596"/>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 name="Google Shape;181;p22"/>
          <p:cNvSpPr/>
          <p:nvPr/>
        </p:nvSpPr>
        <p:spPr>
          <a:xfrm rot="-1687632">
            <a:off x="735419" y="1009486"/>
            <a:ext cx="1628283" cy="1445453"/>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 name="Google Shape;182;p22"/>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_1_1_1">
    <p:bg>
      <p:bgPr>
        <a:solidFill>
          <a:schemeClr val="lt1"/>
        </a:solidFill>
      </p:bgPr>
    </p:bg>
    <p:spTree>
      <p:nvGrpSpPr>
        <p:cNvPr id="183" name="Shape 183"/>
        <p:cNvGrpSpPr/>
        <p:nvPr/>
      </p:nvGrpSpPr>
      <p:grpSpPr>
        <a:xfrm>
          <a:off x="0" y="0"/>
          <a:ext cx="0" cy="0"/>
          <a:chOff x="0" y="0"/>
          <a:chExt cx="0" cy="0"/>
        </a:xfrm>
      </p:grpSpPr>
      <p:sp>
        <p:nvSpPr>
          <p:cNvPr id="184" name="Google Shape;184;p23"/>
          <p:cNvSpPr/>
          <p:nvPr/>
        </p:nvSpPr>
        <p:spPr>
          <a:xfrm rot="5400000">
            <a:off x="0" y="-1355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85" name="Google Shape;185;p23"/>
          <p:cNvSpPr/>
          <p:nvPr/>
        </p:nvSpPr>
        <p:spPr>
          <a:xfrm rot="5400000">
            <a:off x="12619878" y="4603965"/>
            <a:ext cx="10285637" cy="1050608"/>
          </a:xfrm>
          <a:custGeom>
            <a:rect b="b" l="l" r="r" t="t"/>
            <a:pathLst>
              <a:path extrusionOk="0" h="37515" w="30093">
                <a:moveTo>
                  <a:pt x="1" y="0"/>
                </a:moveTo>
                <a:lnTo>
                  <a:pt x="30092" y="0"/>
                </a:lnTo>
                <a:lnTo>
                  <a:pt x="30092" y="37514"/>
                </a:lnTo>
                <a:lnTo>
                  <a:pt x="1" y="37514"/>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 name="Google Shape;186;p23"/>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8_1_1_1_1">
    <p:bg>
      <p:bgPr>
        <a:solidFill>
          <a:schemeClr val="lt1"/>
        </a:solidFill>
      </p:bgPr>
    </p:bg>
    <p:spTree>
      <p:nvGrpSpPr>
        <p:cNvPr id="187" name="Shape 187"/>
        <p:cNvGrpSpPr/>
        <p:nvPr/>
      </p:nvGrpSpPr>
      <p:grpSpPr>
        <a:xfrm>
          <a:off x="0" y="0"/>
          <a:ext cx="0" cy="0"/>
          <a:chOff x="0" y="0"/>
          <a:chExt cx="0" cy="0"/>
        </a:xfrm>
      </p:grpSpPr>
      <p:sp>
        <p:nvSpPr>
          <p:cNvPr id="188" name="Google Shape;188;p24"/>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
        <p:nvSpPr>
          <p:cNvPr id="189" name="Google Shape;189;p24"/>
          <p:cNvSpPr/>
          <p:nvPr/>
        </p:nvSpPr>
        <p:spPr>
          <a:xfrm flipH="1" rot="5400000">
            <a:off x="0" y="819720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90" name="Google Shape;190;p24"/>
          <p:cNvSpPr/>
          <p:nvPr/>
        </p:nvSpPr>
        <p:spPr>
          <a:xfrm rot="-1687503">
            <a:off x="475963" y="1074519"/>
            <a:ext cx="1982857" cy="1760214"/>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 name="Google Shape;191;p24"/>
          <p:cNvSpPr/>
          <p:nvPr/>
        </p:nvSpPr>
        <p:spPr>
          <a:xfrm rot="-5400000">
            <a:off x="12651515" y="4618208"/>
            <a:ext cx="10298577" cy="1050608"/>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 name="Google Shape;192;p24"/>
          <p:cNvSpPr/>
          <p:nvPr/>
        </p:nvSpPr>
        <p:spPr>
          <a:xfrm rot="3044472">
            <a:off x="15964492" y="999635"/>
            <a:ext cx="1776038" cy="1420596"/>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8_1_1_1_1_1">
    <p:bg>
      <p:bgPr>
        <a:solidFill>
          <a:schemeClr val="lt1"/>
        </a:solidFill>
      </p:bgPr>
    </p:bg>
    <p:spTree>
      <p:nvGrpSpPr>
        <p:cNvPr id="193" name="Shape 193"/>
        <p:cNvGrpSpPr/>
        <p:nvPr/>
      </p:nvGrpSpPr>
      <p:grpSpPr>
        <a:xfrm>
          <a:off x="0" y="0"/>
          <a:ext cx="0" cy="0"/>
          <a:chOff x="0" y="0"/>
          <a:chExt cx="0" cy="0"/>
        </a:xfrm>
      </p:grpSpPr>
      <p:sp>
        <p:nvSpPr>
          <p:cNvPr id="194" name="Google Shape;194;p25"/>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
        <p:nvSpPr>
          <p:cNvPr id="195" name="Google Shape;195;p25"/>
          <p:cNvSpPr/>
          <p:nvPr/>
        </p:nvSpPr>
        <p:spPr>
          <a:xfrm flipH="1">
            <a:off x="-29750" y="9141600"/>
            <a:ext cx="16852531" cy="1145333"/>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 name="Google Shape;196;p25"/>
          <p:cNvSpPr/>
          <p:nvPr/>
        </p:nvSpPr>
        <p:spPr>
          <a:xfrm rot="-5400000">
            <a:off x="15981639" y="7980600"/>
            <a:ext cx="2306400" cy="2306400"/>
          </a:xfrm>
          <a:prstGeom prst="corner">
            <a:avLst>
              <a:gd fmla="val 50000" name="adj1"/>
              <a:gd fmla="val 50000" name="adj2"/>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197" name="Google Shape;197;p25"/>
          <p:cNvSpPr/>
          <p:nvPr/>
        </p:nvSpPr>
        <p:spPr>
          <a:xfrm rot="9112904">
            <a:off x="2227539" y="1639982"/>
            <a:ext cx="1295804" cy="139286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 name="Google Shape;198;p25"/>
          <p:cNvSpPr/>
          <p:nvPr/>
        </p:nvSpPr>
        <p:spPr>
          <a:xfrm rot="-7755684">
            <a:off x="14513264" y="1322134"/>
            <a:ext cx="1798040" cy="1438194"/>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8_1_1_1_1_1_1">
    <p:bg>
      <p:bgPr>
        <a:solidFill>
          <a:schemeClr val="lt1"/>
        </a:solidFill>
      </p:bgPr>
    </p:bg>
    <p:spTree>
      <p:nvGrpSpPr>
        <p:cNvPr id="199" name="Shape 199"/>
        <p:cNvGrpSpPr/>
        <p:nvPr/>
      </p:nvGrpSpPr>
      <p:grpSpPr>
        <a:xfrm>
          <a:off x="0" y="0"/>
          <a:ext cx="0" cy="0"/>
          <a:chOff x="0" y="0"/>
          <a:chExt cx="0" cy="0"/>
        </a:xfrm>
      </p:grpSpPr>
      <p:sp>
        <p:nvSpPr>
          <p:cNvPr id="200" name="Google Shape;200;p26"/>
          <p:cNvSpPr/>
          <p:nvPr/>
        </p:nvSpPr>
        <p:spPr>
          <a:xfrm rot="-5400000">
            <a:off x="16193667" y="8278150"/>
            <a:ext cx="2089800" cy="2089800"/>
          </a:xfrm>
          <a:prstGeom prst="corner">
            <a:avLst>
              <a:gd fmla="val 50000" name="adj1"/>
              <a:gd fmla="val 50000" name="adj2"/>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201" name="Google Shape;201;p26"/>
          <p:cNvSpPr/>
          <p:nvPr/>
        </p:nvSpPr>
        <p:spPr>
          <a:xfrm rot="5400000">
            <a:off x="13644300" y="3588560"/>
            <a:ext cx="8227727" cy="1050608"/>
          </a:xfrm>
          <a:custGeom>
            <a:rect b="b" l="l" r="r" t="t"/>
            <a:pathLst>
              <a:path extrusionOk="0" h="37515" w="30093">
                <a:moveTo>
                  <a:pt x="1" y="0"/>
                </a:moveTo>
                <a:lnTo>
                  <a:pt x="30092" y="0"/>
                </a:lnTo>
                <a:lnTo>
                  <a:pt x="30092" y="37514"/>
                </a:lnTo>
                <a:lnTo>
                  <a:pt x="1" y="37514"/>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 name="Google Shape;202;p26"/>
          <p:cNvSpPr/>
          <p:nvPr/>
        </p:nvSpPr>
        <p:spPr>
          <a:xfrm rot="9112904">
            <a:off x="970157" y="7924382"/>
            <a:ext cx="1295804" cy="139286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 name="Google Shape;203;p26"/>
          <p:cNvSpPr/>
          <p:nvPr/>
        </p:nvSpPr>
        <p:spPr>
          <a:xfrm rot="-7755425">
            <a:off x="781746" y="1038778"/>
            <a:ext cx="2679153" cy="2142968"/>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 name="Google Shape;204;p26"/>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
        <p:nvSpPr>
          <p:cNvPr id="205" name="Google Shape;205;p26"/>
          <p:cNvSpPr/>
          <p:nvPr/>
        </p:nvSpPr>
        <p:spPr>
          <a:xfrm rot="-5400000">
            <a:off x="16166449" y="8165400"/>
            <a:ext cx="2121600" cy="21216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11">
    <p:spTree>
      <p:nvGrpSpPr>
        <p:cNvPr id="206" name="Shape 206"/>
        <p:cNvGrpSpPr/>
        <p:nvPr/>
      </p:nvGrpSpPr>
      <p:grpSpPr>
        <a:xfrm>
          <a:off x="0" y="0"/>
          <a:ext cx="0" cy="0"/>
          <a:chOff x="0" y="0"/>
          <a:chExt cx="0" cy="0"/>
        </a:xfrm>
      </p:grpSpPr>
      <p:sp>
        <p:nvSpPr>
          <p:cNvPr id="207" name="Google Shape;207;p27"/>
          <p:cNvSpPr txBox="1"/>
          <p:nvPr>
            <p:ph idx="1" type="body"/>
          </p:nvPr>
        </p:nvSpPr>
        <p:spPr>
          <a:xfrm>
            <a:off x="3495550" y="3961350"/>
            <a:ext cx="8842800" cy="4333200"/>
          </a:xfrm>
          <a:prstGeom prst="rect">
            <a:avLst/>
          </a:prstGeom>
        </p:spPr>
        <p:txBody>
          <a:bodyPr anchorCtr="0" anchor="t" bIns="182850" lIns="182850" spcFirstLastPara="1" rIns="182850" wrap="square" tIns="182850">
            <a:noAutofit/>
          </a:bodyPr>
          <a:lstStyle>
            <a:lvl1pPr indent="-457200" lvl="0" marL="457200" rtl="0">
              <a:lnSpc>
                <a:spcPct val="100000"/>
              </a:lnSpc>
              <a:spcBef>
                <a:spcPts val="0"/>
              </a:spcBef>
              <a:spcAft>
                <a:spcPts val="0"/>
              </a:spcAft>
              <a:buClr>
                <a:schemeClr val="lt1"/>
              </a:buClr>
              <a:buSzPts val="3600"/>
              <a:buChar char="●"/>
              <a:defRPr sz="2800"/>
            </a:lvl1pPr>
            <a:lvl2pPr indent="-406400" lvl="1" marL="914400" rtl="0">
              <a:spcBef>
                <a:spcPts val="0"/>
              </a:spcBef>
              <a:spcAft>
                <a:spcPts val="0"/>
              </a:spcAft>
              <a:buSzPts val="2800"/>
              <a:buChar char="○"/>
              <a:defRPr sz="2400"/>
            </a:lvl2pPr>
            <a:lvl3pPr indent="-406400" lvl="2" marL="1371600" rtl="0">
              <a:spcBef>
                <a:spcPts val="3200"/>
              </a:spcBef>
              <a:spcAft>
                <a:spcPts val="0"/>
              </a:spcAft>
              <a:buSzPts val="2800"/>
              <a:buChar char="■"/>
              <a:defRPr sz="2400"/>
            </a:lvl3pPr>
            <a:lvl4pPr indent="-406400" lvl="3" marL="1828800" rtl="0">
              <a:spcBef>
                <a:spcPts val="3200"/>
              </a:spcBef>
              <a:spcAft>
                <a:spcPts val="0"/>
              </a:spcAft>
              <a:buSzPts val="2800"/>
              <a:buChar char="●"/>
              <a:defRPr sz="2400"/>
            </a:lvl4pPr>
            <a:lvl5pPr indent="-406400" lvl="4" marL="2286000" rtl="0">
              <a:spcBef>
                <a:spcPts val="3200"/>
              </a:spcBef>
              <a:spcAft>
                <a:spcPts val="0"/>
              </a:spcAft>
              <a:buSzPts val="2800"/>
              <a:buChar char="○"/>
              <a:defRPr sz="2400"/>
            </a:lvl5pPr>
            <a:lvl6pPr indent="-406400" lvl="5" marL="2743200" rtl="0">
              <a:spcBef>
                <a:spcPts val="3200"/>
              </a:spcBef>
              <a:spcAft>
                <a:spcPts val="0"/>
              </a:spcAft>
              <a:buSzPts val="2800"/>
              <a:buChar char="■"/>
              <a:defRPr sz="2400"/>
            </a:lvl6pPr>
            <a:lvl7pPr indent="-406400" lvl="6" marL="3200400" rtl="0">
              <a:spcBef>
                <a:spcPts val="3200"/>
              </a:spcBef>
              <a:spcAft>
                <a:spcPts val="0"/>
              </a:spcAft>
              <a:buSzPts val="2800"/>
              <a:buChar char="●"/>
              <a:defRPr sz="2400"/>
            </a:lvl7pPr>
            <a:lvl8pPr indent="-406400" lvl="7" marL="3657600" rtl="0">
              <a:spcBef>
                <a:spcPts val="3200"/>
              </a:spcBef>
              <a:spcAft>
                <a:spcPts val="0"/>
              </a:spcAft>
              <a:buSzPts val="2800"/>
              <a:buChar char="○"/>
              <a:defRPr sz="2400"/>
            </a:lvl8pPr>
            <a:lvl9pPr indent="-406400" lvl="8" marL="4114800" rtl="0">
              <a:spcBef>
                <a:spcPts val="3200"/>
              </a:spcBef>
              <a:spcAft>
                <a:spcPts val="3200"/>
              </a:spcAft>
              <a:buSzPts val="2800"/>
              <a:buChar char="■"/>
              <a:defRPr sz="2400"/>
            </a:lvl9pPr>
          </a:lstStyle>
          <a:p/>
        </p:txBody>
      </p:sp>
      <p:sp>
        <p:nvSpPr>
          <p:cNvPr id="208" name="Google Shape;208;p27"/>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
        <p:nvSpPr>
          <p:cNvPr id="209" name="Google Shape;209;p27"/>
          <p:cNvSpPr/>
          <p:nvPr/>
        </p:nvSpPr>
        <p:spPr>
          <a:xfrm flipH="1" rot="5400000">
            <a:off x="0" y="819720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210" name="Google Shape;210;p27"/>
          <p:cNvSpPr/>
          <p:nvPr/>
        </p:nvSpPr>
        <p:spPr>
          <a:xfrm rot="-5400000">
            <a:off x="12651515" y="4618208"/>
            <a:ext cx="10298577" cy="1050608"/>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 name="Google Shape;211;p27"/>
          <p:cNvSpPr/>
          <p:nvPr/>
        </p:nvSpPr>
        <p:spPr>
          <a:xfrm rot="-1687051">
            <a:off x="12274374" y="4918468"/>
            <a:ext cx="1452907" cy="1561738"/>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 name="Google Shape;212;p27"/>
          <p:cNvSpPr/>
          <p:nvPr/>
        </p:nvSpPr>
        <p:spPr>
          <a:xfrm rot="3044472">
            <a:off x="15964492" y="999635"/>
            <a:ext cx="1776038" cy="1420596"/>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 name="Google Shape;213;p27"/>
          <p:cNvSpPr/>
          <p:nvPr/>
        </p:nvSpPr>
        <p:spPr>
          <a:xfrm rot="-1687503">
            <a:off x="475963" y="1074519"/>
            <a:ext cx="1982857" cy="1760214"/>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 name="Google Shape;214;p27"/>
          <p:cNvSpPr/>
          <p:nvPr/>
        </p:nvSpPr>
        <p:spPr>
          <a:xfrm rot="-5400000">
            <a:off x="6245252" y="-404365"/>
            <a:ext cx="6003463" cy="12664367"/>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l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215" name="Shape 215"/>
        <p:cNvGrpSpPr/>
        <p:nvPr/>
      </p:nvGrpSpPr>
      <p:grpSpPr>
        <a:xfrm>
          <a:off x="0" y="0"/>
          <a:ext cx="0" cy="0"/>
          <a:chOff x="0" y="0"/>
          <a:chExt cx="0" cy="0"/>
        </a:xfrm>
      </p:grpSpPr>
      <p:sp>
        <p:nvSpPr>
          <p:cNvPr id="216" name="Google Shape;216;p28"/>
          <p:cNvSpPr txBox="1"/>
          <p:nvPr/>
        </p:nvSpPr>
        <p:spPr>
          <a:xfrm>
            <a:off x="5260800" y="6910950"/>
            <a:ext cx="7766400" cy="9780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b="1" lang="en" sz="2800">
                <a:solidFill>
                  <a:schemeClr val="dk2"/>
                </a:solidFill>
                <a:latin typeface="Libre Franklin"/>
                <a:ea typeface="Libre Franklin"/>
                <a:cs typeface="Libre Franklin"/>
                <a:sym typeface="Libre Franklin"/>
              </a:rPr>
              <a:t>CREDITS</a:t>
            </a:r>
            <a:r>
              <a:rPr lang="en" sz="2800">
                <a:solidFill>
                  <a:schemeClr val="dk2"/>
                </a:solidFill>
                <a:latin typeface="Libre Franklin"/>
                <a:ea typeface="Libre Franklin"/>
                <a:cs typeface="Libre Franklin"/>
                <a:sym typeface="Libre Franklin"/>
              </a:rPr>
              <a:t>: This presentation template was created by </a:t>
            </a:r>
            <a:r>
              <a:rPr b="1" lang="en" sz="2800">
                <a:solidFill>
                  <a:schemeClr val="dk2"/>
                </a:solidFill>
                <a:uFill>
                  <a:noFill/>
                </a:uFill>
                <a:latin typeface="Libre Franklin"/>
                <a:ea typeface="Libre Franklin"/>
                <a:cs typeface="Libre Franklin"/>
                <a:sym typeface="Libre Franklin"/>
                <a:hlinkClick r:id="rId2">
                  <a:extLst>
                    <a:ext uri="{A12FA001-AC4F-418D-AE19-62706E023703}">
                      <ahyp:hlinkClr val="tx"/>
                    </a:ext>
                  </a:extLst>
                </a:hlinkClick>
              </a:rPr>
              <a:t>Slidesgo</a:t>
            </a:r>
            <a:r>
              <a:rPr lang="en" sz="2800">
                <a:solidFill>
                  <a:schemeClr val="dk2"/>
                </a:solidFill>
                <a:latin typeface="Libre Franklin"/>
                <a:ea typeface="Libre Franklin"/>
                <a:cs typeface="Libre Franklin"/>
                <a:sym typeface="Libre Franklin"/>
              </a:rPr>
              <a:t>, including icons by </a:t>
            </a:r>
            <a:r>
              <a:rPr b="1" lang="en" sz="2800">
                <a:solidFill>
                  <a:schemeClr val="dk2"/>
                </a:solidFill>
                <a:uFill>
                  <a:noFill/>
                </a:uFill>
                <a:latin typeface="Libre Franklin"/>
                <a:ea typeface="Libre Franklin"/>
                <a:cs typeface="Libre Franklin"/>
                <a:sym typeface="Libre Franklin"/>
                <a:hlinkClick r:id="rId3">
                  <a:extLst>
                    <a:ext uri="{A12FA001-AC4F-418D-AE19-62706E023703}">
                      <ahyp:hlinkClr val="tx"/>
                    </a:ext>
                  </a:extLst>
                </a:hlinkClick>
              </a:rPr>
              <a:t>Flaticon</a:t>
            </a:r>
            <a:r>
              <a:rPr lang="en" sz="2800">
                <a:solidFill>
                  <a:schemeClr val="dk2"/>
                </a:solidFill>
                <a:latin typeface="Libre Franklin"/>
                <a:ea typeface="Libre Franklin"/>
                <a:cs typeface="Libre Franklin"/>
                <a:sym typeface="Libre Franklin"/>
              </a:rPr>
              <a:t>, infographics &amp; images by </a:t>
            </a:r>
            <a:r>
              <a:rPr b="1" lang="en" sz="2800">
                <a:solidFill>
                  <a:schemeClr val="dk2"/>
                </a:solidFill>
                <a:uFill>
                  <a:noFill/>
                </a:uFill>
                <a:latin typeface="Libre Franklin"/>
                <a:ea typeface="Libre Franklin"/>
                <a:cs typeface="Libre Franklin"/>
                <a:sym typeface="Libre Franklin"/>
                <a:hlinkClick r:id="rId4">
                  <a:extLst>
                    <a:ext uri="{A12FA001-AC4F-418D-AE19-62706E023703}">
                      <ahyp:hlinkClr val="tx"/>
                    </a:ext>
                  </a:extLst>
                </a:hlinkClick>
              </a:rPr>
              <a:t>Freepik</a:t>
            </a:r>
            <a:endParaRPr b="1" sz="2800">
              <a:solidFill>
                <a:schemeClr val="dk2"/>
              </a:solidFill>
              <a:latin typeface="Libre Franklin"/>
              <a:ea typeface="Libre Franklin"/>
              <a:cs typeface="Libre Franklin"/>
              <a:sym typeface="Libre Franklin"/>
            </a:endParaRPr>
          </a:p>
        </p:txBody>
      </p:sp>
      <p:sp>
        <p:nvSpPr>
          <p:cNvPr id="217" name="Google Shape;217;p28"/>
          <p:cNvSpPr txBox="1"/>
          <p:nvPr>
            <p:ph idx="1" type="subTitle"/>
          </p:nvPr>
        </p:nvSpPr>
        <p:spPr>
          <a:xfrm>
            <a:off x="5589300" y="3151050"/>
            <a:ext cx="7109400" cy="17130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None/>
              <a:defRPr sz="2800"/>
            </a:lvl1pPr>
            <a:lvl2pPr lvl="1" rtl="0" algn="ctr">
              <a:lnSpc>
                <a:spcPct val="100000"/>
              </a:lnSpc>
              <a:spcBef>
                <a:spcPts val="0"/>
              </a:spcBef>
              <a:spcAft>
                <a:spcPts val="0"/>
              </a:spcAft>
              <a:buNone/>
              <a:defRPr sz="2800"/>
            </a:lvl2pPr>
            <a:lvl3pPr lvl="2" rtl="0" algn="ctr">
              <a:lnSpc>
                <a:spcPct val="100000"/>
              </a:lnSpc>
              <a:spcBef>
                <a:spcPts val="0"/>
              </a:spcBef>
              <a:spcAft>
                <a:spcPts val="0"/>
              </a:spcAft>
              <a:buNone/>
              <a:defRPr sz="2800"/>
            </a:lvl3pPr>
            <a:lvl4pPr lvl="3" rtl="0" algn="ctr">
              <a:lnSpc>
                <a:spcPct val="100000"/>
              </a:lnSpc>
              <a:spcBef>
                <a:spcPts val="0"/>
              </a:spcBef>
              <a:spcAft>
                <a:spcPts val="0"/>
              </a:spcAft>
              <a:buNone/>
              <a:defRPr sz="2800"/>
            </a:lvl4pPr>
            <a:lvl5pPr lvl="4" rtl="0" algn="ctr">
              <a:lnSpc>
                <a:spcPct val="100000"/>
              </a:lnSpc>
              <a:spcBef>
                <a:spcPts val="0"/>
              </a:spcBef>
              <a:spcAft>
                <a:spcPts val="0"/>
              </a:spcAft>
              <a:buNone/>
              <a:defRPr sz="2800"/>
            </a:lvl5pPr>
            <a:lvl6pPr lvl="5" rtl="0" algn="ctr">
              <a:lnSpc>
                <a:spcPct val="100000"/>
              </a:lnSpc>
              <a:spcBef>
                <a:spcPts val="0"/>
              </a:spcBef>
              <a:spcAft>
                <a:spcPts val="0"/>
              </a:spcAft>
              <a:buNone/>
              <a:defRPr sz="2800"/>
            </a:lvl6pPr>
            <a:lvl7pPr lvl="6" rtl="0" algn="ctr">
              <a:lnSpc>
                <a:spcPct val="100000"/>
              </a:lnSpc>
              <a:spcBef>
                <a:spcPts val="0"/>
              </a:spcBef>
              <a:spcAft>
                <a:spcPts val="0"/>
              </a:spcAft>
              <a:buNone/>
              <a:defRPr sz="2800"/>
            </a:lvl7pPr>
            <a:lvl8pPr lvl="7" rtl="0" algn="ctr">
              <a:lnSpc>
                <a:spcPct val="100000"/>
              </a:lnSpc>
              <a:spcBef>
                <a:spcPts val="0"/>
              </a:spcBef>
              <a:spcAft>
                <a:spcPts val="0"/>
              </a:spcAft>
              <a:buNone/>
              <a:defRPr sz="2800"/>
            </a:lvl8pPr>
            <a:lvl9pPr lvl="8" rtl="0" algn="ctr">
              <a:lnSpc>
                <a:spcPct val="100000"/>
              </a:lnSpc>
              <a:spcBef>
                <a:spcPts val="0"/>
              </a:spcBef>
              <a:spcAft>
                <a:spcPts val="0"/>
              </a:spcAft>
              <a:buNone/>
              <a:defRPr sz="2800"/>
            </a:lvl9pPr>
          </a:lstStyle>
          <a:p/>
        </p:txBody>
      </p:sp>
      <p:sp>
        <p:nvSpPr>
          <p:cNvPr id="218" name="Google Shape;218;p28"/>
          <p:cNvSpPr txBox="1"/>
          <p:nvPr>
            <p:ph type="title"/>
          </p:nvPr>
        </p:nvSpPr>
        <p:spPr>
          <a:xfrm>
            <a:off x="3390900" y="1229850"/>
            <a:ext cx="11506200" cy="1921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000"/>
              <a:buNone/>
              <a:defRPr sz="10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19" name="Google Shape;219;p28"/>
          <p:cNvSpPr txBox="1"/>
          <p:nvPr>
            <p:ph idx="2" type="subTitle"/>
          </p:nvPr>
        </p:nvSpPr>
        <p:spPr>
          <a:xfrm>
            <a:off x="5589300" y="8729100"/>
            <a:ext cx="7109400" cy="4770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None/>
              <a:defRPr sz="2800"/>
            </a:lvl1pPr>
            <a:lvl2pPr lvl="1" rtl="0" algn="ctr">
              <a:lnSpc>
                <a:spcPct val="100000"/>
              </a:lnSpc>
              <a:spcBef>
                <a:spcPts val="0"/>
              </a:spcBef>
              <a:spcAft>
                <a:spcPts val="0"/>
              </a:spcAft>
              <a:buNone/>
              <a:defRPr sz="2800"/>
            </a:lvl2pPr>
            <a:lvl3pPr lvl="2" rtl="0" algn="ctr">
              <a:lnSpc>
                <a:spcPct val="100000"/>
              </a:lnSpc>
              <a:spcBef>
                <a:spcPts val="0"/>
              </a:spcBef>
              <a:spcAft>
                <a:spcPts val="0"/>
              </a:spcAft>
              <a:buNone/>
              <a:defRPr sz="2800"/>
            </a:lvl3pPr>
            <a:lvl4pPr lvl="3" rtl="0" algn="ctr">
              <a:lnSpc>
                <a:spcPct val="100000"/>
              </a:lnSpc>
              <a:spcBef>
                <a:spcPts val="0"/>
              </a:spcBef>
              <a:spcAft>
                <a:spcPts val="0"/>
              </a:spcAft>
              <a:buNone/>
              <a:defRPr sz="2800"/>
            </a:lvl4pPr>
            <a:lvl5pPr lvl="4" rtl="0" algn="ctr">
              <a:lnSpc>
                <a:spcPct val="100000"/>
              </a:lnSpc>
              <a:spcBef>
                <a:spcPts val="0"/>
              </a:spcBef>
              <a:spcAft>
                <a:spcPts val="0"/>
              </a:spcAft>
              <a:buNone/>
              <a:defRPr sz="2800"/>
            </a:lvl5pPr>
            <a:lvl6pPr lvl="5" rtl="0" algn="ctr">
              <a:lnSpc>
                <a:spcPct val="100000"/>
              </a:lnSpc>
              <a:spcBef>
                <a:spcPts val="0"/>
              </a:spcBef>
              <a:spcAft>
                <a:spcPts val="0"/>
              </a:spcAft>
              <a:buNone/>
              <a:defRPr sz="2800"/>
            </a:lvl6pPr>
            <a:lvl7pPr lvl="6" rtl="0" algn="ctr">
              <a:lnSpc>
                <a:spcPct val="100000"/>
              </a:lnSpc>
              <a:spcBef>
                <a:spcPts val="0"/>
              </a:spcBef>
              <a:spcAft>
                <a:spcPts val="0"/>
              </a:spcAft>
              <a:buNone/>
              <a:defRPr sz="2800"/>
            </a:lvl7pPr>
            <a:lvl8pPr lvl="7" rtl="0" algn="ctr">
              <a:lnSpc>
                <a:spcPct val="100000"/>
              </a:lnSpc>
              <a:spcBef>
                <a:spcPts val="0"/>
              </a:spcBef>
              <a:spcAft>
                <a:spcPts val="0"/>
              </a:spcAft>
              <a:buNone/>
              <a:defRPr sz="2800"/>
            </a:lvl8pPr>
            <a:lvl9pPr lvl="8" rtl="0" algn="ctr">
              <a:lnSpc>
                <a:spcPct val="100000"/>
              </a:lnSpc>
              <a:spcBef>
                <a:spcPts val="0"/>
              </a:spcBef>
              <a:spcAft>
                <a:spcPts val="0"/>
              </a:spcAft>
              <a:buNone/>
              <a:defRPr sz="2800"/>
            </a:lvl9pPr>
          </a:lstStyle>
          <a:p/>
        </p:txBody>
      </p:sp>
      <p:sp>
        <p:nvSpPr>
          <p:cNvPr id="220" name="Google Shape;220;p28"/>
          <p:cNvSpPr/>
          <p:nvPr/>
        </p:nvSpPr>
        <p:spPr>
          <a:xfrm rot="3044589">
            <a:off x="1662117" y="6026872"/>
            <a:ext cx="2597860" cy="2077945"/>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 name="Google Shape;221;p28"/>
          <p:cNvSpPr/>
          <p:nvPr/>
        </p:nvSpPr>
        <p:spPr>
          <a:xfrm rot="-1687881">
            <a:off x="2129468" y="1198193"/>
            <a:ext cx="1599500" cy="1419902"/>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 name="Google Shape;222;p28"/>
          <p:cNvSpPr/>
          <p:nvPr/>
        </p:nvSpPr>
        <p:spPr>
          <a:xfrm rot="-1687512">
            <a:off x="14065648" y="3578869"/>
            <a:ext cx="1851139" cy="2012900"/>
          </a:xfrm>
          <a:custGeom>
            <a:rect b="b" l="l" r="r" t="t"/>
            <a:pathLst>
              <a:path extrusionOk="0" h="96874" w="89089">
                <a:moveTo>
                  <a:pt x="27507" y="1"/>
                </a:moveTo>
                <a:cubicBezTo>
                  <a:pt x="26445" y="1"/>
                  <a:pt x="25339" y="171"/>
                  <a:pt x="24209" y="542"/>
                </a:cubicBezTo>
                <a:cubicBezTo>
                  <a:pt x="14679" y="3609"/>
                  <a:pt x="14788" y="17192"/>
                  <a:pt x="24428" y="20040"/>
                </a:cubicBezTo>
                <a:lnTo>
                  <a:pt x="1" y="27981"/>
                </a:lnTo>
                <a:lnTo>
                  <a:pt x="7997" y="52628"/>
                </a:lnTo>
                <a:cubicBezTo>
                  <a:pt x="9461" y="47767"/>
                  <a:pt x="13641" y="45329"/>
                  <a:pt x="17818" y="45329"/>
                </a:cubicBezTo>
                <a:cubicBezTo>
                  <a:pt x="21925" y="45329"/>
                  <a:pt x="26029" y="47685"/>
                  <a:pt x="27550" y="52409"/>
                </a:cubicBezTo>
                <a:cubicBezTo>
                  <a:pt x="29907" y="59606"/>
                  <a:pt x="24175" y="65834"/>
                  <a:pt x="17783" y="65834"/>
                </a:cubicBezTo>
                <a:cubicBezTo>
                  <a:pt x="15711" y="65834"/>
                  <a:pt x="13569" y="65180"/>
                  <a:pt x="11612" y="63691"/>
                </a:cubicBezTo>
                <a:lnTo>
                  <a:pt x="11612" y="63691"/>
                </a:lnTo>
                <a:lnTo>
                  <a:pt x="19608" y="88338"/>
                </a:lnTo>
                <a:lnTo>
                  <a:pt x="45241" y="80013"/>
                </a:lnTo>
                <a:lnTo>
                  <a:pt x="45241" y="80013"/>
                </a:lnTo>
                <a:cubicBezTo>
                  <a:pt x="39432" y="87032"/>
                  <a:pt x="44960" y="96874"/>
                  <a:pt x="53053" y="96874"/>
                </a:cubicBezTo>
                <a:cubicBezTo>
                  <a:pt x="54117" y="96874"/>
                  <a:pt x="55226" y="96703"/>
                  <a:pt x="56359" y="96334"/>
                </a:cubicBezTo>
                <a:cubicBezTo>
                  <a:pt x="60686" y="94910"/>
                  <a:pt x="63588" y="90748"/>
                  <a:pt x="63424" y="86202"/>
                </a:cubicBezTo>
                <a:cubicBezTo>
                  <a:pt x="63260" y="81601"/>
                  <a:pt x="60083" y="77712"/>
                  <a:pt x="55647" y="76617"/>
                </a:cubicBezTo>
                <a:lnTo>
                  <a:pt x="79965" y="68730"/>
                </a:lnTo>
                <a:lnTo>
                  <a:pt x="71804" y="43755"/>
                </a:lnTo>
                <a:lnTo>
                  <a:pt x="71804" y="43755"/>
                </a:lnTo>
                <a:cubicBezTo>
                  <a:pt x="73679" y="45162"/>
                  <a:pt x="75805" y="45805"/>
                  <a:pt x="77890" y="45805"/>
                </a:cubicBezTo>
                <a:cubicBezTo>
                  <a:pt x="82623" y="45805"/>
                  <a:pt x="87141" y="42485"/>
                  <a:pt x="88016" y="37237"/>
                </a:cubicBezTo>
                <a:cubicBezTo>
                  <a:pt x="89088" y="30802"/>
                  <a:pt x="84007" y="25320"/>
                  <a:pt x="77978" y="25320"/>
                </a:cubicBezTo>
                <a:cubicBezTo>
                  <a:pt x="76925" y="25320"/>
                  <a:pt x="75844" y="25487"/>
                  <a:pt x="74761" y="25845"/>
                </a:cubicBezTo>
                <a:cubicBezTo>
                  <a:pt x="71585" y="26831"/>
                  <a:pt x="69120" y="29351"/>
                  <a:pt x="68134" y="32527"/>
                </a:cubicBezTo>
                <a:lnTo>
                  <a:pt x="60302" y="8428"/>
                </a:lnTo>
                <a:lnTo>
                  <a:pt x="35491" y="16480"/>
                </a:lnTo>
                <a:cubicBezTo>
                  <a:pt x="40850" y="9432"/>
                  <a:pt x="35401" y="1"/>
                  <a:pt x="2750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6" name="Shape 2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22" name="Shape 22"/>
        <p:cNvGrpSpPr/>
        <p:nvPr/>
      </p:nvGrpSpPr>
      <p:grpSpPr>
        <a:xfrm>
          <a:off x="0" y="0"/>
          <a:ext cx="0" cy="0"/>
          <a:chOff x="0" y="0"/>
          <a:chExt cx="0" cy="0"/>
        </a:xfrm>
      </p:grpSpPr>
      <p:sp>
        <p:nvSpPr>
          <p:cNvPr id="23" name="Google Shape;23;p4"/>
          <p:cNvSpPr/>
          <p:nvPr/>
        </p:nvSpPr>
        <p:spPr>
          <a:xfrm rot="-5400000">
            <a:off x="-4646214" y="4621828"/>
            <a:ext cx="10333936" cy="1050608"/>
          </a:xfrm>
          <a:custGeom>
            <a:rect b="b" l="l" r="r" t="t"/>
            <a:pathLst>
              <a:path extrusionOk="0" h="37515" w="30093">
                <a:moveTo>
                  <a:pt x="1" y="0"/>
                </a:moveTo>
                <a:lnTo>
                  <a:pt x="30092" y="0"/>
                </a:lnTo>
                <a:lnTo>
                  <a:pt x="30092" y="37514"/>
                </a:lnTo>
                <a:lnTo>
                  <a:pt x="1" y="37514"/>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 name="Google Shape;24;p4"/>
          <p:cNvSpPr/>
          <p:nvPr/>
        </p:nvSpPr>
        <p:spPr>
          <a:xfrm rot="10800000">
            <a:off x="16198200" y="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25" name="Google Shape;25;p4"/>
          <p:cNvSpPr/>
          <p:nvPr/>
        </p:nvSpPr>
        <p:spPr>
          <a:xfrm rot="3044963">
            <a:off x="15968944" y="8252489"/>
            <a:ext cx="1505554" cy="1204244"/>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 name="Google Shape;26;p4"/>
          <p:cNvSpPr/>
          <p:nvPr/>
        </p:nvSpPr>
        <p:spPr>
          <a:xfrm rot="-1687881">
            <a:off x="2920418" y="704493"/>
            <a:ext cx="1599500" cy="1419902"/>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 name="Google Shape;27;p4"/>
          <p:cNvSpPr txBox="1"/>
          <p:nvPr>
            <p:ph idx="1" type="body"/>
          </p:nvPr>
        </p:nvSpPr>
        <p:spPr>
          <a:xfrm>
            <a:off x="1931100" y="2812250"/>
            <a:ext cx="14823000" cy="6447000"/>
          </a:xfrm>
          <a:prstGeom prst="rect">
            <a:avLst/>
          </a:prstGeom>
        </p:spPr>
        <p:txBody>
          <a:bodyPr anchorCtr="0" anchor="ctr" bIns="182850" lIns="182850" spcFirstLastPara="1" rIns="182850" wrap="square" tIns="182850">
            <a:noAutofit/>
          </a:bodyPr>
          <a:lstStyle>
            <a:lvl1pPr indent="-381000" lvl="0" marL="457200">
              <a:lnSpc>
                <a:spcPct val="100000"/>
              </a:lnSpc>
              <a:spcBef>
                <a:spcPts val="0"/>
              </a:spcBef>
              <a:spcAft>
                <a:spcPts val="0"/>
              </a:spcAft>
              <a:buClr>
                <a:srgbClr val="434343"/>
              </a:buClr>
              <a:buSzPts val="2400"/>
              <a:buAutoNum type="arabicPeriod"/>
              <a:defRPr sz="2200"/>
            </a:lvl1pPr>
            <a:lvl2pPr indent="-381000" lvl="1" marL="914400">
              <a:spcBef>
                <a:spcPts val="3200"/>
              </a:spcBef>
              <a:spcAft>
                <a:spcPts val="0"/>
              </a:spcAft>
              <a:buClr>
                <a:srgbClr val="434343"/>
              </a:buClr>
              <a:buSzPts val="2400"/>
              <a:buFont typeface="Roboto Condensed Light"/>
              <a:buAutoNum type="alphaLcPeriod"/>
              <a:defRPr/>
            </a:lvl2pPr>
            <a:lvl3pPr indent="-381000" lvl="2" marL="1371600">
              <a:spcBef>
                <a:spcPts val="3200"/>
              </a:spcBef>
              <a:spcAft>
                <a:spcPts val="0"/>
              </a:spcAft>
              <a:buClr>
                <a:srgbClr val="434343"/>
              </a:buClr>
              <a:buSzPts val="2400"/>
              <a:buFont typeface="Roboto Condensed Light"/>
              <a:buAutoNum type="romanLcPeriod"/>
              <a:defRPr/>
            </a:lvl3pPr>
            <a:lvl4pPr indent="-381000" lvl="3" marL="1828800">
              <a:spcBef>
                <a:spcPts val="3200"/>
              </a:spcBef>
              <a:spcAft>
                <a:spcPts val="0"/>
              </a:spcAft>
              <a:buClr>
                <a:srgbClr val="434343"/>
              </a:buClr>
              <a:buSzPts val="2400"/>
              <a:buFont typeface="Roboto Condensed Light"/>
              <a:buAutoNum type="arabicPeriod"/>
              <a:defRPr/>
            </a:lvl4pPr>
            <a:lvl5pPr indent="-381000" lvl="4" marL="2286000">
              <a:spcBef>
                <a:spcPts val="3200"/>
              </a:spcBef>
              <a:spcAft>
                <a:spcPts val="0"/>
              </a:spcAft>
              <a:buClr>
                <a:srgbClr val="434343"/>
              </a:buClr>
              <a:buSzPts val="2400"/>
              <a:buFont typeface="Roboto Condensed Light"/>
              <a:buAutoNum type="alphaLcPeriod"/>
              <a:defRPr/>
            </a:lvl5pPr>
            <a:lvl6pPr indent="-381000" lvl="5" marL="2743200">
              <a:spcBef>
                <a:spcPts val="3200"/>
              </a:spcBef>
              <a:spcAft>
                <a:spcPts val="0"/>
              </a:spcAft>
              <a:buClr>
                <a:srgbClr val="434343"/>
              </a:buClr>
              <a:buSzPts val="2400"/>
              <a:buFont typeface="Roboto Condensed Light"/>
              <a:buAutoNum type="romanLcPeriod"/>
              <a:defRPr/>
            </a:lvl6pPr>
            <a:lvl7pPr indent="-381000" lvl="6" marL="3200400">
              <a:spcBef>
                <a:spcPts val="3200"/>
              </a:spcBef>
              <a:spcAft>
                <a:spcPts val="0"/>
              </a:spcAft>
              <a:buClr>
                <a:srgbClr val="434343"/>
              </a:buClr>
              <a:buSzPts val="2400"/>
              <a:buFont typeface="Roboto Condensed Light"/>
              <a:buAutoNum type="arabicPeriod"/>
              <a:defRPr/>
            </a:lvl7pPr>
            <a:lvl8pPr indent="-381000" lvl="7" marL="3657600">
              <a:spcBef>
                <a:spcPts val="3200"/>
              </a:spcBef>
              <a:spcAft>
                <a:spcPts val="0"/>
              </a:spcAft>
              <a:buClr>
                <a:srgbClr val="434343"/>
              </a:buClr>
              <a:buSzPts val="2400"/>
              <a:buFont typeface="Roboto Condensed Light"/>
              <a:buAutoNum type="alphaLcPeriod"/>
              <a:defRPr/>
            </a:lvl8pPr>
            <a:lvl9pPr indent="-381000" lvl="8" marL="4114800">
              <a:spcBef>
                <a:spcPts val="3200"/>
              </a:spcBef>
              <a:spcAft>
                <a:spcPts val="3200"/>
              </a:spcAft>
              <a:buClr>
                <a:srgbClr val="434343"/>
              </a:buClr>
              <a:buSzPts val="2400"/>
              <a:buFont typeface="Roboto Condensed Light"/>
              <a:buAutoNum type="romanLcPeriod"/>
              <a:defRPr/>
            </a:lvl9pPr>
          </a:lstStyle>
          <a:p/>
        </p:txBody>
      </p:sp>
      <p:sp>
        <p:nvSpPr>
          <p:cNvPr id="28" name="Google Shape;28;p4"/>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29" name="Shape 29"/>
        <p:cNvGrpSpPr/>
        <p:nvPr/>
      </p:nvGrpSpPr>
      <p:grpSpPr>
        <a:xfrm>
          <a:off x="0" y="0"/>
          <a:ext cx="0" cy="0"/>
          <a:chOff x="0" y="0"/>
          <a:chExt cx="0" cy="0"/>
        </a:xfrm>
      </p:grpSpPr>
      <p:sp>
        <p:nvSpPr>
          <p:cNvPr id="30" name="Google Shape;30;p5"/>
          <p:cNvSpPr txBox="1"/>
          <p:nvPr>
            <p:ph idx="1" type="subTitle"/>
          </p:nvPr>
        </p:nvSpPr>
        <p:spPr>
          <a:xfrm>
            <a:off x="4019275" y="6269600"/>
            <a:ext cx="4054200" cy="1602000"/>
          </a:xfrm>
          <a:prstGeom prst="rect">
            <a:avLst/>
          </a:prstGeom>
        </p:spPr>
        <p:txBody>
          <a:bodyPr anchorCtr="0" anchor="ctr" bIns="182850" lIns="182850" spcFirstLastPara="1" rIns="182850" wrap="square" tIns="18285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a:lvl2pPr>
            <a:lvl3pPr lvl="2" algn="ctr">
              <a:lnSpc>
                <a:spcPct val="100000"/>
              </a:lnSpc>
              <a:spcBef>
                <a:spcPts val="3200"/>
              </a:spcBef>
              <a:spcAft>
                <a:spcPts val="0"/>
              </a:spcAft>
              <a:buSzPts val="2800"/>
              <a:buNone/>
              <a:defRPr/>
            </a:lvl3pPr>
            <a:lvl4pPr lvl="3" algn="ctr">
              <a:lnSpc>
                <a:spcPct val="100000"/>
              </a:lnSpc>
              <a:spcBef>
                <a:spcPts val="3200"/>
              </a:spcBef>
              <a:spcAft>
                <a:spcPts val="0"/>
              </a:spcAft>
              <a:buSzPts val="2800"/>
              <a:buNone/>
              <a:defRPr/>
            </a:lvl4pPr>
            <a:lvl5pPr lvl="4" algn="ctr">
              <a:lnSpc>
                <a:spcPct val="100000"/>
              </a:lnSpc>
              <a:spcBef>
                <a:spcPts val="3200"/>
              </a:spcBef>
              <a:spcAft>
                <a:spcPts val="0"/>
              </a:spcAft>
              <a:buSzPts val="2800"/>
              <a:buNone/>
              <a:defRPr/>
            </a:lvl5pPr>
            <a:lvl6pPr lvl="5" algn="ctr">
              <a:lnSpc>
                <a:spcPct val="100000"/>
              </a:lnSpc>
              <a:spcBef>
                <a:spcPts val="3200"/>
              </a:spcBef>
              <a:spcAft>
                <a:spcPts val="0"/>
              </a:spcAft>
              <a:buSzPts val="2800"/>
              <a:buNone/>
              <a:defRPr/>
            </a:lvl6pPr>
            <a:lvl7pPr lvl="6" algn="ctr">
              <a:lnSpc>
                <a:spcPct val="100000"/>
              </a:lnSpc>
              <a:spcBef>
                <a:spcPts val="3200"/>
              </a:spcBef>
              <a:spcAft>
                <a:spcPts val="0"/>
              </a:spcAft>
              <a:buSzPts val="2800"/>
              <a:buNone/>
              <a:defRPr/>
            </a:lvl7pPr>
            <a:lvl8pPr lvl="7" algn="ctr">
              <a:lnSpc>
                <a:spcPct val="100000"/>
              </a:lnSpc>
              <a:spcBef>
                <a:spcPts val="3200"/>
              </a:spcBef>
              <a:spcAft>
                <a:spcPts val="0"/>
              </a:spcAft>
              <a:buSzPts val="2800"/>
              <a:buNone/>
              <a:defRPr/>
            </a:lvl8pPr>
            <a:lvl9pPr lvl="8" algn="ctr">
              <a:lnSpc>
                <a:spcPct val="100000"/>
              </a:lnSpc>
              <a:spcBef>
                <a:spcPts val="3200"/>
              </a:spcBef>
              <a:spcAft>
                <a:spcPts val="3200"/>
              </a:spcAft>
              <a:buSzPts val="2800"/>
              <a:buNone/>
              <a:defRPr/>
            </a:lvl9pPr>
          </a:lstStyle>
          <a:p/>
        </p:txBody>
      </p:sp>
      <p:sp>
        <p:nvSpPr>
          <p:cNvPr id="31" name="Google Shape;31;p5"/>
          <p:cNvSpPr txBox="1"/>
          <p:nvPr>
            <p:ph idx="2" type="subTitle"/>
          </p:nvPr>
        </p:nvSpPr>
        <p:spPr>
          <a:xfrm>
            <a:off x="10308825" y="6269600"/>
            <a:ext cx="3671400" cy="16020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2" name="Google Shape;32;p5"/>
          <p:cNvSpPr txBox="1"/>
          <p:nvPr>
            <p:ph type="title"/>
          </p:nvPr>
        </p:nvSpPr>
        <p:spPr>
          <a:xfrm>
            <a:off x="4210675" y="5205688"/>
            <a:ext cx="3671400" cy="8160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56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3" name="Google Shape;33;p5"/>
          <p:cNvSpPr txBox="1"/>
          <p:nvPr>
            <p:ph idx="3" type="title"/>
          </p:nvPr>
        </p:nvSpPr>
        <p:spPr>
          <a:xfrm>
            <a:off x="10308825" y="5205688"/>
            <a:ext cx="3671400" cy="8160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sz="40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4" name="Google Shape;34;p5"/>
          <p:cNvSpPr txBox="1"/>
          <p:nvPr>
            <p:ph idx="4"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
        <p:nvSpPr>
          <p:cNvPr id="35" name="Google Shape;35;p5"/>
          <p:cNvSpPr/>
          <p:nvPr/>
        </p:nvSpPr>
        <p:spPr>
          <a:xfrm>
            <a:off x="1435507" y="9141600"/>
            <a:ext cx="16852531" cy="1145333"/>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 name="Google Shape;36;p5"/>
          <p:cNvSpPr/>
          <p:nvPr/>
        </p:nvSpPr>
        <p:spPr>
          <a:xfrm flipH="1" rot="5400000">
            <a:off x="-29750" y="7980600"/>
            <a:ext cx="2306400" cy="23064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37" name="Google Shape;37;p5"/>
          <p:cNvSpPr/>
          <p:nvPr/>
        </p:nvSpPr>
        <p:spPr>
          <a:xfrm rot="-7755684">
            <a:off x="938314" y="1297134"/>
            <a:ext cx="1798040" cy="1438194"/>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5"/>
          <p:cNvSpPr/>
          <p:nvPr/>
        </p:nvSpPr>
        <p:spPr>
          <a:xfrm rot="9112904">
            <a:off x="15947689" y="1855282"/>
            <a:ext cx="1295804" cy="139286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1"/>
        </a:solidFill>
      </p:bgPr>
    </p:bg>
    <p:spTree>
      <p:nvGrpSpPr>
        <p:cNvPr id="41" name="Shape 41"/>
        <p:cNvGrpSpPr/>
        <p:nvPr/>
      </p:nvGrpSpPr>
      <p:grpSpPr>
        <a:xfrm>
          <a:off x="0" y="0"/>
          <a:ext cx="0" cy="0"/>
          <a:chOff x="0" y="0"/>
          <a:chExt cx="0" cy="0"/>
        </a:xfrm>
      </p:grpSpPr>
      <p:sp>
        <p:nvSpPr>
          <p:cNvPr id="42" name="Google Shape;42;p7"/>
          <p:cNvSpPr/>
          <p:nvPr/>
        </p:nvSpPr>
        <p:spPr>
          <a:xfrm rot="-5400000">
            <a:off x="6245252" y="-404365"/>
            <a:ext cx="6003463" cy="12664367"/>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l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3" name="Google Shape;43;p7"/>
          <p:cNvSpPr/>
          <p:nvPr/>
        </p:nvSpPr>
        <p:spPr>
          <a:xfrm rot="-5400000">
            <a:off x="12651515" y="4618208"/>
            <a:ext cx="10298577" cy="1050608"/>
          </a:xfrm>
          <a:custGeom>
            <a:rect b="b" l="l" r="r" t="t"/>
            <a:pathLst>
              <a:path extrusionOk="0" h="37515" w="30093">
                <a:moveTo>
                  <a:pt x="1" y="0"/>
                </a:moveTo>
                <a:lnTo>
                  <a:pt x="30092" y="0"/>
                </a:lnTo>
                <a:lnTo>
                  <a:pt x="30092" y="37514"/>
                </a:lnTo>
                <a:lnTo>
                  <a:pt x="1" y="3751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 name="Google Shape;44;p7"/>
          <p:cNvSpPr/>
          <p:nvPr/>
        </p:nvSpPr>
        <p:spPr>
          <a:xfrm rot="3044472">
            <a:off x="15964492" y="999635"/>
            <a:ext cx="1776038" cy="1420596"/>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 name="Google Shape;45;p7"/>
          <p:cNvSpPr/>
          <p:nvPr/>
        </p:nvSpPr>
        <p:spPr>
          <a:xfrm rot="-1687503">
            <a:off x="475963" y="1074519"/>
            <a:ext cx="1982857" cy="1760214"/>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 name="Google Shape;46;p7"/>
          <p:cNvSpPr txBox="1"/>
          <p:nvPr>
            <p:ph idx="1" type="body"/>
          </p:nvPr>
        </p:nvSpPr>
        <p:spPr>
          <a:xfrm>
            <a:off x="10020950" y="4158050"/>
            <a:ext cx="6215400" cy="3243000"/>
          </a:xfrm>
          <a:prstGeom prst="rect">
            <a:avLst/>
          </a:prstGeom>
        </p:spPr>
        <p:txBody>
          <a:bodyPr anchorCtr="0" anchor="t" bIns="182850" lIns="182850" spcFirstLastPara="1" rIns="182850" wrap="square" tIns="182850">
            <a:noAutofit/>
          </a:bodyPr>
          <a:lstStyle>
            <a:lvl1pPr indent="-457200" lvl="0" marL="457200" algn="r">
              <a:lnSpc>
                <a:spcPct val="100000"/>
              </a:lnSpc>
              <a:spcBef>
                <a:spcPts val="0"/>
              </a:spcBef>
              <a:spcAft>
                <a:spcPts val="0"/>
              </a:spcAft>
              <a:buClr>
                <a:schemeClr val="lt1"/>
              </a:buClr>
              <a:buSzPts val="3600"/>
              <a:buChar char="●"/>
              <a:defRPr sz="2800"/>
            </a:lvl1pPr>
            <a:lvl2pPr indent="-406400" lvl="1" marL="914400">
              <a:spcBef>
                <a:spcPts val="0"/>
              </a:spcBef>
              <a:spcAft>
                <a:spcPts val="0"/>
              </a:spcAft>
              <a:buSzPts val="2800"/>
              <a:buChar char="○"/>
              <a:defRPr sz="2400"/>
            </a:lvl2pPr>
            <a:lvl3pPr indent="-406400" lvl="2" marL="1371600">
              <a:spcBef>
                <a:spcPts val="3200"/>
              </a:spcBef>
              <a:spcAft>
                <a:spcPts val="0"/>
              </a:spcAft>
              <a:buSzPts val="2800"/>
              <a:buChar char="■"/>
              <a:defRPr sz="2400"/>
            </a:lvl3pPr>
            <a:lvl4pPr indent="-406400" lvl="3" marL="1828800">
              <a:spcBef>
                <a:spcPts val="3200"/>
              </a:spcBef>
              <a:spcAft>
                <a:spcPts val="0"/>
              </a:spcAft>
              <a:buSzPts val="2800"/>
              <a:buChar char="●"/>
              <a:defRPr sz="2400"/>
            </a:lvl4pPr>
            <a:lvl5pPr indent="-406400" lvl="4" marL="2286000">
              <a:spcBef>
                <a:spcPts val="3200"/>
              </a:spcBef>
              <a:spcAft>
                <a:spcPts val="0"/>
              </a:spcAft>
              <a:buSzPts val="2800"/>
              <a:buChar char="○"/>
              <a:defRPr sz="2400"/>
            </a:lvl5pPr>
            <a:lvl6pPr indent="-406400" lvl="5" marL="2743200">
              <a:spcBef>
                <a:spcPts val="3200"/>
              </a:spcBef>
              <a:spcAft>
                <a:spcPts val="0"/>
              </a:spcAft>
              <a:buSzPts val="2800"/>
              <a:buChar char="■"/>
              <a:defRPr sz="2400"/>
            </a:lvl6pPr>
            <a:lvl7pPr indent="-406400" lvl="6" marL="3200400">
              <a:spcBef>
                <a:spcPts val="3200"/>
              </a:spcBef>
              <a:spcAft>
                <a:spcPts val="0"/>
              </a:spcAft>
              <a:buSzPts val="2800"/>
              <a:buChar char="●"/>
              <a:defRPr sz="2400"/>
            </a:lvl7pPr>
            <a:lvl8pPr indent="-406400" lvl="7" marL="3657600">
              <a:spcBef>
                <a:spcPts val="3200"/>
              </a:spcBef>
              <a:spcAft>
                <a:spcPts val="0"/>
              </a:spcAft>
              <a:buSzPts val="2800"/>
              <a:buChar char="○"/>
              <a:defRPr sz="2400"/>
            </a:lvl8pPr>
            <a:lvl9pPr indent="-406400" lvl="8" marL="4114800">
              <a:spcBef>
                <a:spcPts val="3200"/>
              </a:spcBef>
              <a:spcAft>
                <a:spcPts val="3200"/>
              </a:spcAft>
              <a:buSzPts val="2800"/>
              <a:buChar char="■"/>
              <a:defRPr sz="2400"/>
            </a:lvl9pPr>
          </a:lstStyle>
          <a:p/>
        </p:txBody>
      </p:sp>
      <p:sp>
        <p:nvSpPr>
          <p:cNvPr id="47" name="Google Shape;47;p7"/>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sz="5800"/>
            </a:lvl1pPr>
            <a:lvl2pPr lvl="1" rtl="0" algn="ctr">
              <a:spcBef>
                <a:spcPts val="0"/>
              </a:spcBef>
              <a:spcAft>
                <a:spcPts val="0"/>
              </a:spcAft>
              <a:buSzPts val="5600"/>
              <a:buNone/>
              <a:defRPr/>
            </a:lvl2pPr>
            <a:lvl3pPr lvl="2" rtl="0" algn="ctr">
              <a:spcBef>
                <a:spcPts val="0"/>
              </a:spcBef>
              <a:spcAft>
                <a:spcPts val="0"/>
              </a:spcAft>
              <a:buSzPts val="5600"/>
              <a:buNone/>
              <a:defRPr/>
            </a:lvl3pPr>
            <a:lvl4pPr lvl="3" rtl="0" algn="ctr">
              <a:spcBef>
                <a:spcPts val="0"/>
              </a:spcBef>
              <a:spcAft>
                <a:spcPts val="0"/>
              </a:spcAft>
              <a:buSzPts val="5600"/>
              <a:buNone/>
              <a:defRPr/>
            </a:lvl4pPr>
            <a:lvl5pPr lvl="4" rtl="0" algn="ctr">
              <a:spcBef>
                <a:spcPts val="0"/>
              </a:spcBef>
              <a:spcAft>
                <a:spcPts val="0"/>
              </a:spcAft>
              <a:buSzPts val="5600"/>
              <a:buNone/>
              <a:defRPr/>
            </a:lvl5pPr>
            <a:lvl6pPr lvl="5" rtl="0" algn="ctr">
              <a:spcBef>
                <a:spcPts val="0"/>
              </a:spcBef>
              <a:spcAft>
                <a:spcPts val="0"/>
              </a:spcAft>
              <a:buSzPts val="5600"/>
              <a:buNone/>
              <a:defRPr/>
            </a:lvl6pPr>
            <a:lvl7pPr lvl="6" rtl="0" algn="ctr">
              <a:spcBef>
                <a:spcPts val="0"/>
              </a:spcBef>
              <a:spcAft>
                <a:spcPts val="0"/>
              </a:spcAft>
              <a:buSzPts val="5600"/>
              <a:buNone/>
              <a:defRPr/>
            </a:lvl7pPr>
            <a:lvl8pPr lvl="7" rtl="0" algn="ctr">
              <a:spcBef>
                <a:spcPts val="0"/>
              </a:spcBef>
              <a:spcAft>
                <a:spcPts val="0"/>
              </a:spcAft>
              <a:buSzPts val="5600"/>
              <a:buNone/>
              <a:defRPr/>
            </a:lvl8pPr>
            <a:lvl9pPr lvl="8" rtl="0" algn="ctr">
              <a:spcBef>
                <a:spcPts val="0"/>
              </a:spcBef>
              <a:spcAft>
                <a:spcPts val="0"/>
              </a:spcAft>
              <a:buSzPts val="5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2409300" y="3721050"/>
            <a:ext cx="13469400" cy="30600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9600"/>
              <a:buNone/>
              <a:defRPr sz="170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50" name="Google Shape;50;p8"/>
          <p:cNvSpPr/>
          <p:nvPr/>
        </p:nvSpPr>
        <p:spPr>
          <a:xfrm flipH="1" rot="5400000">
            <a:off x="0" y="822430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51" name="Google Shape;51;p8"/>
          <p:cNvSpPr/>
          <p:nvPr/>
        </p:nvSpPr>
        <p:spPr>
          <a:xfrm flipH="1" rot="-5400000">
            <a:off x="-3593110" y="3588560"/>
            <a:ext cx="8227727" cy="1050608"/>
          </a:xfrm>
          <a:custGeom>
            <a:rect b="b" l="l" r="r" t="t"/>
            <a:pathLst>
              <a:path extrusionOk="0" h="37515" w="30093">
                <a:moveTo>
                  <a:pt x="1" y="0"/>
                </a:moveTo>
                <a:lnTo>
                  <a:pt x="30092" y="0"/>
                </a:lnTo>
                <a:lnTo>
                  <a:pt x="30092" y="37514"/>
                </a:lnTo>
                <a:lnTo>
                  <a:pt x="1" y="37514"/>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 name="Google Shape;52;p8"/>
          <p:cNvSpPr/>
          <p:nvPr/>
        </p:nvSpPr>
        <p:spPr>
          <a:xfrm flipH="1">
            <a:off x="10629860" y="1081050"/>
            <a:ext cx="5970540" cy="6623369"/>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l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9"/>
          <p:cNvSpPr txBox="1"/>
          <p:nvPr>
            <p:ph type="title"/>
          </p:nvPr>
        </p:nvSpPr>
        <p:spPr>
          <a:xfrm>
            <a:off x="531000" y="2466350"/>
            <a:ext cx="8090400" cy="2964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55" name="Google Shape;55;p9"/>
          <p:cNvSpPr txBox="1"/>
          <p:nvPr>
            <p:ph idx="1" type="subTitle"/>
          </p:nvPr>
        </p:nvSpPr>
        <p:spPr>
          <a:xfrm>
            <a:off x="531000" y="5606150"/>
            <a:ext cx="8090400" cy="2470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6" name="Google Shape;56;p9"/>
          <p:cNvSpPr txBox="1"/>
          <p:nvPr>
            <p:ph idx="2" type="body"/>
          </p:nvPr>
        </p:nvSpPr>
        <p:spPr>
          <a:xfrm>
            <a:off x="9879000" y="1448150"/>
            <a:ext cx="7674000" cy="7390200"/>
          </a:xfrm>
          <a:prstGeom prst="rect">
            <a:avLst/>
          </a:prstGeom>
        </p:spPr>
        <p:txBody>
          <a:bodyPr anchorCtr="0" anchor="ctr" bIns="182850" lIns="182850" spcFirstLastPara="1" rIns="182850" wrap="square" tIns="182850">
            <a:noAutofit/>
          </a:bodyPr>
          <a:lstStyle>
            <a:lvl1pPr indent="-457200" lvl="0" marL="457200">
              <a:spcBef>
                <a:spcPts val="0"/>
              </a:spcBef>
              <a:spcAft>
                <a:spcPts val="0"/>
              </a:spcAft>
              <a:buSzPts val="36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57" name="Shape 57"/>
        <p:cNvGrpSpPr/>
        <p:nvPr/>
      </p:nvGrpSpPr>
      <p:grpSpPr>
        <a:xfrm>
          <a:off x="0" y="0"/>
          <a:ext cx="0" cy="0"/>
          <a:chOff x="0" y="0"/>
          <a:chExt cx="0" cy="0"/>
        </a:xfrm>
      </p:grpSpPr>
      <p:sp>
        <p:nvSpPr>
          <p:cNvPr id="58" name="Google Shape;58;p10"/>
          <p:cNvSpPr txBox="1"/>
          <p:nvPr>
            <p:ph idx="1" type="body"/>
          </p:nvPr>
        </p:nvSpPr>
        <p:spPr>
          <a:xfrm>
            <a:off x="3769900" y="3677600"/>
            <a:ext cx="10344600" cy="2746800"/>
          </a:xfrm>
          <a:prstGeom prst="rect">
            <a:avLst/>
          </a:prstGeom>
        </p:spPr>
        <p:txBody>
          <a:bodyPr anchorCtr="0" anchor="ctr" bIns="182850" lIns="182850" spcFirstLastPara="1" rIns="182850" wrap="square" tIns="182850">
            <a:noAutofit/>
          </a:bodyPr>
          <a:lstStyle>
            <a:lvl1pPr indent="-228600" lvl="0" marL="457200" algn="ctr">
              <a:lnSpc>
                <a:spcPct val="100000"/>
              </a:lnSpc>
              <a:spcBef>
                <a:spcPts val="0"/>
              </a:spcBef>
              <a:spcAft>
                <a:spcPts val="0"/>
              </a:spcAft>
              <a:buSzPts val="3600"/>
              <a:buNone/>
              <a:defRPr sz="9800">
                <a:solidFill>
                  <a:schemeClr val="lt1"/>
                </a:solidFill>
                <a:latin typeface="Staatliches"/>
                <a:ea typeface="Staatliches"/>
                <a:cs typeface="Staatliches"/>
                <a:sym typeface="Staatliches"/>
              </a:defRPr>
            </a:lvl1pPr>
          </a:lstStyle>
          <a:p/>
        </p:txBody>
      </p:sp>
      <p:sp>
        <p:nvSpPr>
          <p:cNvPr id="59" name="Google Shape;59;p10"/>
          <p:cNvSpPr/>
          <p:nvPr/>
        </p:nvSpPr>
        <p:spPr>
          <a:xfrm rot="-1687261">
            <a:off x="4814167" y="7116973"/>
            <a:ext cx="1442207" cy="1550236"/>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 name="Google Shape;60;p10"/>
          <p:cNvSpPr/>
          <p:nvPr/>
        </p:nvSpPr>
        <p:spPr>
          <a:xfrm rot="-1687881">
            <a:off x="7859168" y="1538843"/>
            <a:ext cx="1599500" cy="1419902"/>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 name="Google Shape;61;p10"/>
          <p:cNvSpPr/>
          <p:nvPr/>
        </p:nvSpPr>
        <p:spPr>
          <a:xfrm rot="3044430">
            <a:off x="11186973" y="7084265"/>
            <a:ext cx="2019917" cy="1615667"/>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spcBef>
                <a:spcPts val="0"/>
              </a:spcBef>
              <a:spcAft>
                <a:spcPts val="0"/>
              </a:spcAft>
              <a:buClr>
                <a:schemeClr val="dk2"/>
              </a:buClr>
              <a:buSzPts val="5600"/>
              <a:buFont typeface="Staatliches"/>
              <a:buNone/>
              <a:defRPr sz="5600">
                <a:solidFill>
                  <a:schemeClr val="dk2"/>
                </a:solidFill>
                <a:latin typeface="Staatliches"/>
                <a:ea typeface="Staatliches"/>
                <a:cs typeface="Staatliches"/>
                <a:sym typeface="Staatliches"/>
              </a:defRPr>
            </a:lvl1pPr>
            <a:lvl2pPr lvl="1">
              <a:spcBef>
                <a:spcPts val="0"/>
              </a:spcBef>
              <a:spcAft>
                <a:spcPts val="0"/>
              </a:spcAft>
              <a:buClr>
                <a:schemeClr val="dk2"/>
              </a:buClr>
              <a:buSzPts val="5600"/>
              <a:buFont typeface="Staatliches"/>
              <a:buNone/>
              <a:defRPr sz="5600">
                <a:solidFill>
                  <a:schemeClr val="dk2"/>
                </a:solidFill>
                <a:latin typeface="Staatliches"/>
                <a:ea typeface="Staatliches"/>
                <a:cs typeface="Staatliches"/>
                <a:sym typeface="Staatliches"/>
              </a:defRPr>
            </a:lvl2pPr>
            <a:lvl3pPr lvl="2">
              <a:spcBef>
                <a:spcPts val="0"/>
              </a:spcBef>
              <a:spcAft>
                <a:spcPts val="0"/>
              </a:spcAft>
              <a:buClr>
                <a:schemeClr val="dk2"/>
              </a:buClr>
              <a:buSzPts val="5600"/>
              <a:buFont typeface="Staatliches"/>
              <a:buNone/>
              <a:defRPr sz="5600">
                <a:solidFill>
                  <a:schemeClr val="dk2"/>
                </a:solidFill>
                <a:latin typeface="Staatliches"/>
                <a:ea typeface="Staatliches"/>
                <a:cs typeface="Staatliches"/>
                <a:sym typeface="Staatliches"/>
              </a:defRPr>
            </a:lvl3pPr>
            <a:lvl4pPr lvl="3">
              <a:spcBef>
                <a:spcPts val="0"/>
              </a:spcBef>
              <a:spcAft>
                <a:spcPts val="0"/>
              </a:spcAft>
              <a:buClr>
                <a:schemeClr val="dk2"/>
              </a:buClr>
              <a:buSzPts val="5600"/>
              <a:buFont typeface="Staatliches"/>
              <a:buNone/>
              <a:defRPr sz="5600">
                <a:solidFill>
                  <a:schemeClr val="dk2"/>
                </a:solidFill>
                <a:latin typeface="Staatliches"/>
                <a:ea typeface="Staatliches"/>
                <a:cs typeface="Staatliches"/>
                <a:sym typeface="Staatliches"/>
              </a:defRPr>
            </a:lvl4pPr>
            <a:lvl5pPr lvl="4">
              <a:spcBef>
                <a:spcPts val="0"/>
              </a:spcBef>
              <a:spcAft>
                <a:spcPts val="0"/>
              </a:spcAft>
              <a:buClr>
                <a:schemeClr val="dk2"/>
              </a:buClr>
              <a:buSzPts val="5600"/>
              <a:buFont typeface="Staatliches"/>
              <a:buNone/>
              <a:defRPr sz="5600">
                <a:solidFill>
                  <a:schemeClr val="dk2"/>
                </a:solidFill>
                <a:latin typeface="Staatliches"/>
                <a:ea typeface="Staatliches"/>
                <a:cs typeface="Staatliches"/>
                <a:sym typeface="Staatliches"/>
              </a:defRPr>
            </a:lvl5pPr>
            <a:lvl6pPr lvl="5">
              <a:spcBef>
                <a:spcPts val="0"/>
              </a:spcBef>
              <a:spcAft>
                <a:spcPts val="0"/>
              </a:spcAft>
              <a:buClr>
                <a:schemeClr val="dk2"/>
              </a:buClr>
              <a:buSzPts val="5600"/>
              <a:buFont typeface="Staatliches"/>
              <a:buNone/>
              <a:defRPr sz="5600">
                <a:solidFill>
                  <a:schemeClr val="dk2"/>
                </a:solidFill>
                <a:latin typeface="Staatliches"/>
                <a:ea typeface="Staatliches"/>
                <a:cs typeface="Staatliches"/>
                <a:sym typeface="Staatliches"/>
              </a:defRPr>
            </a:lvl6pPr>
            <a:lvl7pPr lvl="6">
              <a:spcBef>
                <a:spcPts val="0"/>
              </a:spcBef>
              <a:spcAft>
                <a:spcPts val="0"/>
              </a:spcAft>
              <a:buClr>
                <a:schemeClr val="dk2"/>
              </a:buClr>
              <a:buSzPts val="5600"/>
              <a:buFont typeface="Staatliches"/>
              <a:buNone/>
              <a:defRPr sz="5600">
                <a:solidFill>
                  <a:schemeClr val="dk2"/>
                </a:solidFill>
                <a:latin typeface="Staatliches"/>
                <a:ea typeface="Staatliches"/>
                <a:cs typeface="Staatliches"/>
                <a:sym typeface="Staatliches"/>
              </a:defRPr>
            </a:lvl7pPr>
            <a:lvl8pPr lvl="7">
              <a:spcBef>
                <a:spcPts val="0"/>
              </a:spcBef>
              <a:spcAft>
                <a:spcPts val="0"/>
              </a:spcAft>
              <a:buClr>
                <a:schemeClr val="dk2"/>
              </a:buClr>
              <a:buSzPts val="5600"/>
              <a:buFont typeface="Staatliches"/>
              <a:buNone/>
              <a:defRPr sz="5600">
                <a:solidFill>
                  <a:schemeClr val="dk2"/>
                </a:solidFill>
                <a:latin typeface="Staatliches"/>
                <a:ea typeface="Staatliches"/>
                <a:cs typeface="Staatliches"/>
                <a:sym typeface="Staatliches"/>
              </a:defRPr>
            </a:lvl8pPr>
            <a:lvl9pPr lvl="8">
              <a:spcBef>
                <a:spcPts val="0"/>
              </a:spcBef>
              <a:spcAft>
                <a:spcPts val="0"/>
              </a:spcAft>
              <a:buClr>
                <a:schemeClr val="dk2"/>
              </a:buClr>
              <a:buSzPts val="5600"/>
              <a:buFont typeface="Staatliches"/>
              <a:buNone/>
              <a:defRPr sz="5600">
                <a:solidFill>
                  <a:schemeClr val="dk2"/>
                </a:solidFill>
                <a:latin typeface="Staatliches"/>
                <a:ea typeface="Staatliches"/>
                <a:cs typeface="Staatliches"/>
                <a:sym typeface="Staatliches"/>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a:lnSpc>
                <a:spcPct val="115000"/>
              </a:lnSpc>
              <a:spcBef>
                <a:spcPts val="0"/>
              </a:spcBef>
              <a:spcAft>
                <a:spcPts val="0"/>
              </a:spcAft>
              <a:buClr>
                <a:schemeClr val="dk2"/>
              </a:buClr>
              <a:buSzPts val="3600"/>
              <a:buFont typeface="Libre Franklin"/>
              <a:buChar char="●"/>
              <a:defRPr sz="3600">
                <a:solidFill>
                  <a:schemeClr val="dk2"/>
                </a:solidFill>
                <a:latin typeface="Libre Franklin"/>
                <a:ea typeface="Libre Franklin"/>
                <a:cs typeface="Libre Franklin"/>
                <a:sym typeface="Libre Franklin"/>
              </a:defRPr>
            </a:lvl1pPr>
            <a:lvl2pPr indent="-406400" lvl="1" marL="914400">
              <a:lnSpc>
                <a:spcPct val="115000"/>
              </a:lnSpc>
              <a:spcBef>
                <a:spcPts val="3200"/>
              </a:spcBef>
              <a:spcAft>
                <a:spcPts val="0"/>
              </a:spcAft>
              <a:buClr>
                <a:schemeClr val="dk2"/>
              </a:buClr>
              <a:buSzPts val="2800"/>
              <a:buFont typeface="Libre Franklin"/>
              <a:buChar char="○"/>
              <a:defRPr sz="2800">
                <a:solidFill>
                  <a:schemeClr val="dk2"/>
                </a:solidFill>
                <a:latin typeface="Libre Franklin"/>
                <a:ea typeface="Libre Franklin"/>
                <a:cs typeface="Libre Franklin"/>
                <a:sym typeface="Libre Franklin"/>
              </a:defRPr>
            </a:lvl2pPr>
            <a:lvl3pPr indent="-406400" lvl="2" marL="1371600">
              <a:lnSpc>
                <a:spcPct val="115000"/>
              </a:lnSpc>
              <a:spcBef>
                <a:spcPts val="3200"/>
              </a:spcBef>
              <a:spcAft>
                <a:spcPts val="0"/>
              </a:spcAft>
              <a:buClr>
                <a:schemeClr val="dk2"/>
              </a:buClr>
              <a:buSzPts val="2800"/>
              <a:buFont typeface="Libre Franklin"/>
              <a:buChar char="■"/>
              <a:defRPr sz="2800">
                <a:solidFill>
                  <a:schemeClr val="dk2"/>
                </a:solidFill>
                <a:latin typeface="Libre Franklin"/>
                <a:ea typeface="Libre Franklin"/>
                <a:cs typeface="Libre Franklin"/>
                <a:sym typeface="Libre Franklin"/>
              </a:defRPr>
            </a:lvl3pPr>
            <a:lvl4pPr indent="-406400" lvl="3" marL="1828800">
              <a:lnSpc>
                <a:spcPct val="115000"/>
              </a:lnSpc>
              <a:spcBef>
                <a:spcPts val="3200"/>
              </a:spcBef>
              <a:spcAft>
                <a:spcPts val="0"/>
              </a:spcAft>
              <a:buClr>
                <a:schemeClr val="dk2"/>
              </a:buClr>
              <a:buSzPts val="2800"/>
              <a:buFont typeface="Libre Franklin"/>
              <a:buChar char="●"/>
              <a:defRPr sz="2800">
                <a:solidFill>
                  <a:schemeClr val="dk2"/>
                </a:solidFill>
                <a:latin typeface="Libre Franklin"/>
                <a:ea typeface="Libre Franklin"/>
                <a:cs typeface="Libre Franklin"/>
                <a:sym typeface="Libre Franklin"/>
              </a:defRPr>
            </a:lvl4pPr>
            <a:lvl5pPr indent="-406400" lvl="4" marL="2286000">
              <a:lnSpc>
                <a:spcPct val="115000"/>
              </a:lnSpc>
              <a:spcBef>
                <a:spcPts val="3200"/>
              </a:spcBef>
              <a:spcAft>
                <a:spcPts val="0"/>
              </a:spcAft>
              <a:buClr>
                <a:schemeClr val="dk2"/>
              </a:buClr>
              <a:buSzPts val="2800"/>
              <a:buFont typeface="Libre Franklin"/>
              <a:buChar char="○"/>
              <a:defRPr sz="2800">
                <a:solidFill>
                  <a:schemeClr val="dk2"/>
                </a:solidFill>
                <a:latin typeface="Libre Franklin"/>
                <a:ea typeface="Libre Franklin"/>
                <a:cs typeface="Libre Franklin"/>
                <a:sym typeface="Libre Franklin"/>
              </a:defRPr>
            </a:lvl5pPr>
            <a:lvl6pPr indent="-406400" lvl="5" marL="2743200">
              <a:lnSpc>
                <a:spcPct val="115000"/>
              </a:lnSpc>
              <a:spcBef>
                <a:spcPts val="3200"/>
              </a:spcBef>
              <a:spcAft>
                <a:spcPts val="0"/>
              </a:spcAft>
              <a:buClr>
                <a:schemeClr val="dk2"/>
              </a:buClr>
              <a:buSzPts val="2800"/>
              <a:buFont typeface="Libre Franklin"/>
              <a:buChar char="■"/>
              <a:defRPr sz="2800">
                <a:solidFill>
                  <a:schemeClr val="dk2"/>
                </a:solidFill>
                <a:latin typeface="Libre Franklin"/>
                <a:ea typeface="Libre Franklin"/>
                <a:cs typeface="Libre Franklin"/>
                <a:sym typeface="Libre Franklin"/>
              </a:defRPr>
            </a:lvl6pPr>
            <a:lvl7pPr indent="-406400" lvl="6" marL="3200400">
              <a:lnSpc>
                <a:spcPct val="115000"/>
              </a:lnSpc>
              <a:spcBef>
                <a:spcPts val="3200"/>
              </a:spcBef>
              <a:spcAft>
                <a:spcPts val="0"/>
              </a:spcAft>
              <a:buClr>
                <a:schemeClr val="dk2"/>
              </a:buClr>
              <a:buSzPts val="2800"/>
              <a:buFont typeface="Libre Franklin"/>
              <a:buChar char="●"/>
              <a:defRPr sz="2800">
                <a:solidFill>
                  <a:schemeClr val="dk2"/>
                </a:solidFill>
                <a:latin typeface="Libre Franklin"/>
                <a:ea typeface="Libre Franklin"/>
                <a:cs typeface="Libre Franklin"/>
                <a:sym typeface="Libre Franklin"/>
              </a:defRPr>
            </a:lvl7pPr>
            <a:lvl8pPr indent="-406400" lvl="7" marL="3657600">
              <a:lnSpc>
                <a:spcPct val="115000"/>
              </a:lnSpc>
              <a:spcBef>
                <a:spcPts val="3200"/>
              </a:spcBef>
              <a:spcAft>
                <a:spcPts val="0"/>
              </a:spcAft>
              <a:buClr>
                <a:schemeClr val="dk2"/>
              </a:buClr>
              <a:buSzPts val="2800"/>
              <a:buFont typeface="Libre Franklin"/>
              <a:buChar char="○"/>
              <a:defRPr sz="2800">
                <a:solidFill>
                  <a:schemeClr val="dk2"/>
                </a:solidFill>
                <a:latin typeface="Libre Franklin"/>
                <a:ea typeface="Libre Franklin"/>
                <a:cs typeface="Libre Franklin"/>
                <a:sym typeface="Libre Franklin"/>
              </a:defRPr>
            </a:lvl8pPr>
            <a:lvl9pPr indent="-406400" lvl="8" marL="4114800">
              <a:lnSpc>
                <a:spcPct val="115000"/>
              </a:lnSpc>
              <a:spcBef>
                <a:spcPts val="3200"/>
              </a:spcBef>
              <a:spcAft>
                <a:spcPts val="3200"/>
              </a:spcAft>
              <a:buClr>
                <a:schemeClr val="dk2"/>
              </a:buClr>
              <a:buSzPts val="2800"/>
              <a:buFont typeface="Libre Franklin"/>
              <a:buChar char="■"/>
              <a:defRPr sz="2800">
                <a:solidFill>
                  <a:schemeClr val="dk2"/>
                </a:solidFill>
                <a:latin typeface="Libre Franklin"/>
                <a:ea typeface="Libre Franklin"/>
                <a:cs typeface="Libre Franklin"/>
                <a:sym typeface="Libre Franklin"/>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3" name="Shape 223"/>
        <p:cNvGrpSpPr/>
        <p:nvPr/>
      </p:nvGrpSpPr>
      <p:grpSpPr>
        <a:xfrm>
          <a:off x="0" y="0"/>
          <a:ext cx="0" cy="0"/>
          <a:chOff x="0" y="0"/>
          <a:chExt cx="0" cy="0"/>
        </a:xfrm>
      </p:grpSpPr>
      <p:sp>
        <p:nvSpPr>
          <p:cNvPr id="224" name="Google Shape;224;p29"/>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225" name="Google Shape;225;p29"/>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9.xml"/><Relationship Id="rId5" Type="http://schemas.openxmlformats.org/officeDocument/2006/relationships/hyperlink" Target="http://bit.ly/33VAFh3" TargetMode="External"/><Relationship Id="rId6" Type="http://schemas.openxmlformats.org/officeDocument/2006/relationships/slide" Target="/ppt/slides/slide48.xml"/><Relationship Id="rId7" Type="http://schemas.openxmlformats.org/officeDocument/2006/relationships/slide" Target="/ppt/slides/slide47.xml"/><Relationship Id="rId8" Type="http://schemas.openxmlformats.org/officeDocument/2006/relationships/slide" Target="/ppt/slides/slide47.xml"/><Relationship Id="rId11" Type="http://schemas.openxmlformats.org/officeDocument/2006/relationships/slide" Target="/ppt/slides/slide50.xml"/><Relationship Id="rId10" Type="http://schemas.openxmlformats.org/officeDocument/2006/relationships/slide" Target="/ppt/slides/slide49.xml"/><Relationship Id="rId13" Type="http://schemas.openxmlformats.org/officeDocument/2006/relationships/slide" Target="/ppt/slides/slide51.xml"/><Relationship Id="rId12" Type="http://schemas.openxmlformats.org/officeDocument/2006/relationships/slide" Target="/ppt/slides/slide51.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52.xml"/><Relationship Id="rId17" Type="http://schemas.openxmlformats.org/officeDocument/2006/relationships/slide" Target="/ppt/slides/slide53.xml"/><Relationship Id="rId16" Type="http://schemas.openxmlformats.org/officeDocument/2006/relationships/slide" Target="/ppt/slides/slide53.xml"/><Relationship Id="rId18" Type="http://schemas.openxmlformats.org/officeDocument/2006/relationships/slide" Target="/ppt/slides/slide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hyperlink" Target="https://docs.google.com/spreadsheets/d/16LDdQWFuLeQIQ0iQfkbRvrA478P1FOIfeRoPkjoTVK8/copy"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13.jpg"/><Relationship Id="rId4" Type="http://schemas.openxmlformats.org/officeDocument/2006/relationships/image" Target="../media/image2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18.jpg"/><Relationship Id="rId4" Type="http://schemas.openxmlformats.org/officeDocument/2006/relationships/image" Target="../media/image14.png"/><Relationship Id="rId5"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s://docs.google.com/spreadsheets/d/16LDdQWFuLeQIQ0iQfkbRvrA478P1FOIfeRoPkjoTVK8/copy" TargetMode="Externa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hyperlink" Target="mailto:youremail@freepik.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s://www.freepik.com/free-vector/branding-concept-landing-page_4660428.htm#page=3&amp;query=rompecabeza&amp;position=40/?utm_source=slidesgo_template&amp;utm_medium=referral-link&amp;utm_campaign=sg_resources&amp;utm_content=freepik" TargetMode="External"/><Relationship Id="rId4" Type="http://schemas.openxmlformats.org/officeDocument/2006/relationships/hyperlink" Target="https://www.freepik.com/premium-photo/flat-lay-puzzle-frame-concept_8381342.htm/?utm_source=slidesgo_template&amp;utm_medium=referral-link&amp;utm_campaign=sg_resources&amp;utm_content=freepik" TargetMode="External"/><Relationship Id="rId5" Type="http://schemas.openxmlformats.org/officeDocument/2006/relationships/hyperlink" Target="https://www.freepik.com/free-photo/diversity-arrangement-with-different-pieces-puzzle_9727915.htm#page=1&amp;query=puzzle&amp;position=4/?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hyperlink" Target="https://www.freepik.com/free-photo/still-life-wooden-bricks_4666436.htm#page=1&amp;query=puzzle&amp;position=0/?utm_source=slidesgo_template&amp;utm_medium=referral-link&amp;utm_campaign=sg_resources&amp;utm_content=freepik" TargetMode="External"/><Relationship Id="rId4" Type="http://schemas.openxmlformats.org/officeDocument/2006/relationships/hyperlink" Target="https://www.freepik.com/free-vector/instagram-puzzle-feed-templates_10289177.htm#page=3&amp;query=rompecabeza&amp;position=24/?utm_source=slidesgo_template&amp;utm_medium=referral-link&amp;utm_campaign=sg_resources&amp;utm_content=freepik" TargetMode="External"/><Relationship Id="rId9" Type="http://schemas.openxmlformats.org/officeDocument/2006/relationships/hyperlink" Target="https://www.freepik.com/free-vector/flat-international-asperger-s-awareness-day_11696253.htm/?utm_source=slidesgo_template&amp;utm_medium=referral-link&amp;utm_campaign=sg_resources&amp;utm_content=freepik" TargetMode="External"/><Relationship Id="rId5" Type="http://schemas.openxmlformats.org/officeDocument/2006/relationships/hyperlink" Target="https://www.freepik.com/free-photo/arrangement-puzzle-pieces-individuality-concept_7264225.htm/?utm_source=slidesgo_template&amp;utm_medium=referral-link&amp;utm_campaign=sg_resources&amp;utm_content=freepik" TargetMode="External"/><Relationship Id="rId6" Type="http://schemas.openxmlformats.org/officeDocument/2006/relationships/hyperlink" Target="https://www.freepik.com/free-photo/flat-lay-puzzle-with-one-piece-missing_8002964.htm#page=1&amp;query=PUZZLE&amp;position=14/?utm_source=slidesgo_template&amp;utm_medium=referral-link&amp;utm_campaign=sg_resources&amp;utm_content=freepik" TargetMode="External"/><Relationship Id="rId7" Type="http://schemas.openxmlformats.org/officeDocument/2006/relationships/hyperlink" Target="https://www.freepik.com/free-photo/high-angle-puzzle-pieces-arrow_7412555.htm#page=9&amp;query=PUZZLE&amp;position=16/?utm_source=slidesgo_template&amp;utm_medium=referral-link&amp;utm_campaign=sg_resources&amp;utm_content=freepik" TargetMode="External"/><Relationship Id="rId8" Type="http://schemas.openxmlformats.org/officeDocument/2006/relationships/hyperlink" Target="https://www.freepik.com/free-photo/arrow-made-puzzle-pieces-pointing-other-pieces_7411874.htm#position=0/?utm_source=slidesgo_template&amp;utm_medium=referral-link&amp;utm_campaign=sg_resources&amp;utm_content=freepik" TargetMode="External"/><Relationship Id="rId11" Type="http://schemas.openxmlformats.org/officeDocument/2006/relationships/hyperlink" Target="https://www.freepik.com/free-photo/boy-playing-with-puzzles-desk_1267058.htm#page=6&amp;query=puzzle&amp;position=37/?utm_source=slidesgo_template&amp;utm_medium=referral-link&amp;utm_campaign=sg_resources&amp;utm_content=freepik" TargetMode="External"/><Relationship Id="rId10" Type="http://schemas.openxmlformats.org/officeDocument/2006/relationships/hyperlink" Target="https://www.freepik.com/free-photo/kid-playing-with-puzzlement_1267050.htm#page=1&amp;query=puzzle&amp;position=29/?utm_source=slidesgo_template&amp;utm_medium=referral-link&amp;utm_campaign=sg_resources&amp;utm_content=freepik" TargetMode="External"/><Relationship Id="rId13" Type="http://schemas.openxmlformats.org/officeDocument/2006/relationships/hyperlink" Target="https://www.freepik.com/free-photo/close-up-woman-carefully-removes-block-from-jumbling-wood-tower_3894098.htm#page=3&amp;query=puzzle&amp;position=20/?utm_source=slidesgo_template&amp;utm_medium=referral-link&amp;utm_campaign=sg_resources&amp;utm_content=freepik" TargetMode="External"/><Relationship Id="rId12" Type="http://schemas.openxmlformats.org/officeDocument/2006/relationships/hyperlink" Target="https://www.freepik.com/free-photo/cube-puzzle-front-girl-using-laptop-white-desk_3735207.htm#page=3&amp;query=puzzle&amp;position=7/?utm_source=slidesgo_template&amp;utm_medium=referral-link&amp;utm_campaign=sg_resources&amp;utm_content=freepik" TargetMode="External"/><Relationship Id="rId15" Type="http://schemas.openxmlformats.org/officeDocument/2006/relationships/hyperlink" Target="https://www.freepik.com/free-photo/handsome-male-with-marker-looking-camera_4931154.htm/?utm_source=slidesgo_template&amp;utm_medium=referral-link&amp;utm_campaign=sg_resources&amp;utm_content=freepik" TargetMode="External"/><Relationship Id="rId14" Type="http://schemas.openxmlformats.org/officeDocument/2006/relationships/hyperlink" Target="https://www.freepik.com/free-photo/boy-sitting-with-cube-puzzle_1267049.htm/?utm_source=slidesgo_template&amp;utm_medium=referral-link&amp;utm_campaign=sg_resources&amp;utm_content=freepik" TargetMode="External"/><Relationship Id="rId17" Type="http://schemas.openxmlformats.org/officeDocument/2006/relationships/hyperlink" Target="https://www.freepik.com/free-vector/board-game-collection_10258859.htm/?utm_source=slidesgo_template&amp;utm_medium=referral-link&amp;utm_campaign=sg_resources&amp;utm_content=freepik" TargetMode="External"/><Relationship Id="rId16" Type="http://schemas.openxmlformats.org/officeDocument/2006/relationships/hyperlink" Target="https://www.freepik.com/free-photo/teacher-pointing-her-with-copy-space_10136518.htm/?utm_source=slidesgo_template&amp;utm_medium=referral-link&amp;utm_campaign=sg_resources&amp;utm_content=freepik" TargetMode="External"/><Relationship Id="rId19" Type="http://schemas.openxmlformats.org/officeDocument/2006/relationships/hyperlink" Target="https://www.freepik.com/free-vector/board-game-collection_10423606.htm#page=5&amp;query=ludo&amp;position=12/?utm_source=slidesgo_template&amp;utm_medium=referral-link&amp;utm_campaign=sg_resources&amp;utm_content=freepik" TargetMode="External"/><Relationship Id="rId18" Type="http://schemas.openxmlformats.org/officeDocument/2006/relationships/hyperlink" Target="https://www.freepik.com/free-vector/strategic-board-games-collection_10504212.htm#page=2&amp;query=ludo&amp;position=41/?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slide" Target="/ppt/slides/slide4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hyperlink" Target="https://fonts.google.com/specimen/Staatliches" TargetMode="External"/><Relationship Id="rId4" Type="http://schemas.openxmlformats.org/officeDocument/2006/relationships/hyperlink" Target="https://fonts.google.com/specimen/Libre+Frankli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8.gif"/><Relationship Id="rId9"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19.gif"/><Relationship Id="rId10" Type="http://schemas.openxmlformats.org/officeDocument/2006/relationships/image" Target="../media/image16.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20.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hyperlink" Target="https://bit.ly/2ZjL1p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Relationship Id="rId3" Type="http://schemas.openxmlformats.org/officeDocument/2006/relationships/hyperlink" Target="https://chrome.google.com/webstore/detail/flaticon-for-gsuit-gslide/haekgjfnhhdkgfgmldhfokhmfkgmcib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 Id="rId3" Type="http://schemas.openxmlformats.org/officeDocument/2006/relationships/hyperlink" Target="http://bit.ly/2PfT4lq" TargetMode="Externa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5F7"/>
        </a:solidFill>
      </p:bgPr>
    </p:bg>
    <p:spTree>
      <p:nvGrpSpPr>
        <p:cNvPr id="230" name="Shape 230"/>
        <p:cNvGrpSpPr/>
        <p:nvPr/>
      </p:nvGrpSpPr>
      <p:grpSpPr>
        <a:xfrm>
          <a:off x="0" y="0"/>
          <a:ext cx="0" cy="0"/>
          <a:chOff x="0" y="0"/>
          <a:chExt cx="0" cy="0"/>
        </a:xfrm>
      </p:grpSpPr>
      <p:sp>
        <p:nvSpPr>
          <p:cNvPr id="231" name="Google Shape;231;p31"/>
          <p:cNvSpPr/>
          <p:nvPr/>
        </p:nvSpPr>
        <p:spPr>
          <a:xfrm rot="-1687761">
            <a:off x="3481597" y="2286482"/>
            <a:ext cx="1452178" cy="1579075"/>
          </a:xfrm>
          <a:custGeom>
            <a:rect b="b" l="l" r="r" t="t"/>
            <a:pathLst>
              <a:path extrusionOk="0" h="96874" w="89089">
                <a:moveTo>
                  <a:pt x="27507" y="1"/>
                </a:moveTo>
                <a:cubicBezTo>
                  <a:pt x="26445" y="1"/>
                  <a:pt x="25339" y="171"/>
                  <a:pt x="24209" y="542"/>
                </a:cubicBezTo>
                <a:cubicBezTo>
                  <a:pt x="14679" y="3609"/>
                  <a:pt x="14788" y="17192"/>
                  <a:pt x="24428" y="20040"/>
                </a:cubicBezTo>
                <a:lnTo>
                  <a:pt x="1" y="27981"/>
                </a:lnTo>
                <a:lnTo>
                  <a:pt x="7997" y="52628"/>
                </a:lnTo>
                <a:cubicBezTo>
                  <a:pt x="9461" y="47767"/>
                  <a:pt x="13641" y="45329"/>
                  <a:pt x="17818" y="45329"/>
                </a:cubicBezTo>
                <a:cubicBezTo>
                  <a:pt x="21925" y="45329"/>
                  <a:pt x="26029" y="47685"/>
                  <a:pt x="27550" y="52409"/>
                </a:cubicBezTo>
                <a:cubicBezTo>
                  <a:pt x="29907" y="59606"/>
                  <a:pt x="24175" y="65834"/>
                  <a:pt x="17783" y="65834"/>
                </a:cubicBezTo>
                <a:cubicBezTo>
                  <a:pt x="15711" y="65834"/>
                  <a:pt x="13569" y="65180"/>
                  <a:pt x="11612" y="63691"/>
                </a:cubicBezTo>
                <a:lnTo>
                  <a:pt x="11612" y="63691"/>
                </a:lnTo>
                <a:lnTo>
                  <a:pt x="19608" y="88338"/>
                </a:lnTo>
                <a:lnTo>
                  <a:pt x="45241" y="80013"/>
                </a:lnTo>
                <a:lnTo>
                  <a:pt x="45241" y="80013"/>
                </a:lnTo>
                <a:cubicBezTo>
                  <a:pt x="39432" y="87032"/>
                  <a:pt x="44960" y="96874"/>
                  <a:pt x="53053" y="96874"/>
                </a:cubicBezTo>
                <a:cubicBezTo>
                  <a:pt x="54117" y="96874"/>
                  <a:pt x="55226" y="96703"/>
                  <a:pt x="56359" y="96334"/>
                </a:cubicBezTo>
                <a:cubicBezTo>
                  <a:pt x="60686" y="94910"/>
                  <a:pt x="63588" y="90748"/>
                  <a:pt x="63424" y="86202"/>
                </a:cubicBezTo>
                <a:cubicBezTo>
                  <a:pt x="63260" y="81601"/>
                  <a:pt x="60083" y="77712"/>
                  <a:pt x="55647" y="76617"/>
                </a:cubicBezTo>
                <a:lnTo>
                  <a:pt x="79965" y="68730"/>
                </a:lnTo>
                <a:lnTo>
                  <a:pt x="71804" y="43755"/>
                </a:lnTo>
                <a:lnTo>
                  <a:pt x="71804" y="43755"/>
                </a:lnTo>
                <a:cubicBezTo>
                  <a:pt x="73679" y="45162"/>
                  <a:pt x="75805" y="45805"/>
                  <a:pt x="77890" y="45805"/>
                </a:cubicBezTo>
                <a:cubicBezTo>
                  <a:pt x="82623" y="45805"/>
                  <a:pt x="87141" y="42485"/>
                  <a:pt x="88016" y="37237"/>
                </a:cubicBezTo>
                <a:cubicBezTo>
                  <a:pt x="89088" y="30802"/>
                  <a:pt x="84007" y="25320"/>
                  <a:pt x="77978" y="25320"/>
                </a:cubicBezTo>
                <a:cubicBezTo>
                  <a:pt x="76925" y="25320"/>
                  <a:pt x="75844" y="25487"/>
                  <a:pt x="74761" y="25845"/>
                </a:cubicBezTo>
                <a:cubicBezTo>
                  <a:pt x="71585" y="26831"/>
                  <a:pt x="69120" y="29351"/>
                  <a:pt x="68134" y="32527"/>
                </a:cubicBezTo>
                <a:lnTo>
                  <a:pt x="60302" y="8428"/>
                </a:lnTo>
                <a:lnTo>
                  <a:pt x="35491" y="16480"/>
                </a:lnTo>
                <a:cubicBezTo>
                  <a:pt x="40850" y="9432"/>
                  <a:pt x="35401" y="1"/>
                  <a:pt x="2750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 name="Google Shape;232;p31"/>
          <p:cNvSpPr txBox="1"/>
          <p:nvPr>
            <p:ph type="ctrTitle"/>
          </p:nvPr>
        </p:nvSpPr>
        <p:spPr>
          <a:xfrm>
            <a:off x="537933" y="4148963"/>
            <a:ext cx="9028200" cy="2488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Sliding window</a:t>
            </a:r>
            <a:endParaRPr/>
          </a:p>
          <a:p>
            <a:pPr indent="0" lvl="0" marL="0" rtl="0" algn="l">
              <a:spcBef>
                <a:spcPts val="0"/>
              </a:spcBef>
              <a:spcAft>
                <a:spcPts val="0"/>
              </a:spcAft>
              <a:buClr>
                <a:schemeClr val="dk1"/>
              </a:buClr>
              <a:buSzPts val="2200"/>
              <a:buFont typeface="Arial"/>
              <a:buNone/>
            </a:pPr>
            <a:r>
              <a:rPr lang="en"/>
              <a:t>split</a:t>
            </a:r>
            <a:endParaRPr/>
          </a:p>
        </p:txBody>
      </p:sp>
      <p:sp>
        <p:nvSpPr>
          <p:cNvPr id="233" name="Google Shape;233;p31"/>
          <p:cNvSpPr txBox="1"/>
          <p:nvPr>
            <p:ph idx="1" type="subTitle"/>
          </p:nvPr>
        </p:nvSpPr>
        <p:spPr>
          <a:xfrm>
            <a:off x="560125" y="6979075"/>
            <a:ext cx="8733000" cy="70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Split images with </a:t>
            </a:r>
            <a:r>
              <a:rPr lang="en"/>
              <a:t>their</a:t>
            </a:r>
            <a:r>
              <a:rPr lang="en"/>
              <a:t> annotations with sliding window and save results to a new project</a:t>
            </a:r>
            <a:endParaRPr>
              <a:latin typeface="Libre Franklin"/>
              <a:ea typeface="Libre Franklin"/>
              <a:cs typeface="Libre Franklin"/>
              <a:sym typeface="Libre Franklin"/>
            </a:endParaRPr>
          </a:p>
        </p:txBody>
      </p:sp>
      <p:sp>
        <p:nvSpPr>
          <p:cNvPr id="234" name="Google Shape;234;p31"/>
          <p:cNvSpPr/>
          <p:nvPr/>
        </p:nvSpPr>
        <p:spPr>
          <a:xfrm rot="-1687881">
            <a:off x="895762" y="2366062"/>
            <a:ext cx="1599500" cy="1419902"/>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 name="Google Shape;235;p31"/>
          <p:cNvSpPr/>
          <p:nvPr/>
        </p:nvSpPr>
        <p:spPr>
          <a:xfrm>
            <a:off x="418569" y="1925043"/>
            <a:ext cx="5153520" cy="6420399"/>
          </a:xfrm>
          <a:custGeom>
            <a:rect b="b" l="l" r="r" t="t"/>
            <a:pathLst>
              <a:path extrusionOk="0" fill="none" h="30159" w="24208">
                <a:moveTo>
                  <a:pt x="24207" y="30159"/>
                </a:moveTo>
                <a:lnTo>
                  <a:pt x="0" y="30159"/>
                </a:lnTo>
                <a:lnTo>
                  <a:pt x="0" y="0"/>
                </a:lnTo>
                <a:lnTo>
                  <a:pt x="24207" y="0"/>
                </a:lnTo>
                <a:lnTo>
                  <a:pt x="24207" y="9295"/>
                </a:lnTo>
              </a:path>
            </a:pathLst>
          </a:custGeom>
          <a:solidFill>
            <a:schemeClr val="accent1"/>
          </a:solidFill>
          <a:ln cap="flat" cmpd="sng" w="76200">
            <a:solidFill>
              <a:schemeClr val="accen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236" name="Google Shape;236;p31"/>
          <p:cNvPicPr preferRelativeResize="0"/>
          <p:nvPr/>
        </p:nvPicPr>
        <p:blipFill rotWithShape="1">
          <a:blip r:embed="rId3">
            <a:alphaModFix/>
          </a:blip>
          <a:srcRect b="35057" l="0" r="0" t="1466"/>
          <a:stretch/>
        </p:blipFill>
        <p:spPr>
          <a:xfrm>
            <a:off x="10716350" y="1906450"/>
            <a:ext cx="7014998" cy="6420446"/>
          </a:xfrm>
          <a:prstGeom prst="rect">
            <a:avLst/>
          </a:prstGeom>
          <a:noFill/>
          <a:ln>
            <a:noFill/>
          </a:ln>
        </p:spPr>
      </p:pic>
      <p:sp>
        <p:nvSpPr>
          <p:cNvPr id="237" name="Google Shape;237;p31"/>
          <p:cNvSpPr/>
          <p:nvPr/>
        </p:nvSpPr>
        <p:spPr>
          <a:xfrm>
            <a:off x="10924765" y="1892584"/>
            <a:ext cx="2761200" cy="2761200"/>
          </a:xfrm>
          <a:prstGeom prst="rect">
            <a:avLst/>
          </a:prstGeom>
          <a:noFill/>
          <a:ln cap="flat" cmpd="sng" w="76200">
            <a:solidFill>
              <a:schemeClr val="dk2"/>
            </a:solidFill>
            <a:prstDash val="solid"/>
            <a:miter lim="8000"/>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sz="2800"/>
          </a:p>
        </p:txBody>
      </p:sp>
      <p:sp>
        <p:nvSpPr>
          <p:cNvPr id="238" name="Google Shape;238;p31"/>
          <p:cNvSpPr/>
          <p:nvPr/>
        </p:nvSpPr>
        <p:spPr>
          <a:xfrm>
            <a:off x="12908465" y="3813528"/>
            <a:ext cx="2761200" cy="2761200"/>
          </a:xfrm>
          <a:prstGeom prst="rect">
            <a:avLst/>
          </a:prstGeom>
          <a:noFill/>
          <a:ln cap="flat" cmpd="sng" w="76200">
            <a:solidFill>
              <a:schemeClr val="dk2"/>
            </a:solidFill>
            <a:prstDash val="solid"/>
            <a:miter lim="8000"/>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sz="2800"/>
          </a:p>
        </p:txBody>
      </p:sp>
      <p:sp>
        <p:nvSpPr>
          <p:cNvPr id="239" name="Google Shape;239;p31"/>
          <p:cNvSpPr/>
          <p:nvPr/>
        </p:nvSpPr>
        <p:spPr>
          <a:xfrm>
            <a:off x="14895314" y="5633233"/>
            <a:ext cx="2761200" cy="2761200"/>
          </a:xfrm>
          <a:prstGeom prst="rect">
            <a:avLst/>
          </a:prstGeom>
          <a:noFill/>
          <a:ln cap="flat" cmpd="sng" w="76200">
            <a:solidFill>
              <a:schemeClr val="dk2"/>
            </a:solidFill>
            <a:prstDash val="solid"/>
            <a:miter lim="8000"/>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3" name="Shape 603"/>
        <p:cNvGrpSpPr/>
        <p:nvPr/>
      </p:nvGrpSpPr>
      <p:grpSpPr>
        <a:xfrm>
          <a:off x="0" y="0"/>
          <a:ext cx="0" cy="0"/>
          <a:chOff x="0" y="0"/>
          <a:chExt cx="0" cy="0"/>
        </a:xfrm>
      </p:grpSpPr>
      <p:sp>
        <p:nvSpPr>
          <p:cNvPr id="604" name="Google Shape;604;p40"/>
          <p:cNvSpPr txBox="1"/>
          <p:nvPr>
            <p:ph type="ctrTitle"/>
          </p:nvPr>
        </p:nvSpPr>
        <p:spPr>
          <a:xfrm>
            <a:off x="1892950" y="3677800"/>
            <a:ext cx="9028200" cy="2488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Puzzles Shop Business Plan</a:t>
            </a:r>
            <a:endParaRPr/>
          </a:p>
        </p:txBody>
      </p:sp>
      <p:sp>
        <p:nvSpPr>
          <p:cNvPr id="605" name="Google Shape;605;p40"/>
          <p:cNvSpPr txBox="1"/>
          <p:nvPr>
            <p:ph idx="1" type="subTitle"/>
          </p:nvPr>
        </p:nvSpPr>
        <p:spPr>
          <a:xfrm>
            <a:off x="1940050" y="6217800"/>
            <a:ext cx="7710600" cy="70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latin typeface="Libre Franklin"/>
                <a:ea typeface="Libre Franklin"/>
                <a:cs typeface="Libre Franklin"/>
                <a:sym typeface="Libre Franklin"/>
              </a:rPr>
              <a:t>Here is where your presentation begins</a:t>
            </a:r>
            <a:endParaRPr>
              <a:latin typeface="Libre Franklin"/>
              <a:ea typeface="Libre Franklin"/>
              <a:cs typeface="Libre Franklin"/>
              <a:sym typeface="Libre Frankl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9" name="Shape 609"/>
        <p:cNvGrpSpPr/>
        <p:nvPr/>
      </p:nvGrpSpPr>
      <p:grpSpPr>
        <a:xfrm>
          <a:off x="0" y="0"/>
          <a:ext cx="0" cy="0"/>
          <a:chOff x="0" y="0"/>
          <a:chExt cx="0" cy="0"/>
        </a:xfrm>
      </p:grpSpPr>
      <p:sp>
        <p:nvSpPr>
          <p:cNvPr id="610" name="Google Shape;610;p41"/>
          <p:cNvSpPr txBox="1"/>
          <p:nvPr>
            <p:ph type="ctrTitle"/>
          </p:nvPr>
        </p:nvSpPr>
        <p:spPr>
          <a:xfrm>
            <a:off x="1892950" y="3677800"/>
            <a:ext cx="9028200" cy="2488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Puzzles Shop Business Plan</a:t>
            </a:r>
            <a:endParaRPr/>
          </a:p>
        </p:txBody>
      </p:sp>
      <p:sp>
        <p:nvSpPr>
          <p:cNvPr id="611" name="Google Shape;611;p41"/>
          <p:cNvSpPr txBox="1"/>
          <p:nvPr>
            <p:ph idx="1" type="subTitle"/>
          </p:nvPr>
        </p:nvSpPr>
        <p:spPr>
          <a:xfrm>
            <a:off x="1940050" y="6217800"/>
            <a:ext cx="7710600" cy="70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latin typeface="Libre Franklin"/>
                <a:ea typeface="Libre Franklin"/>
                <a:cs typeface="Libre Franklin"/>
                <a:sym typeface="Libre Franklin"/>
              </a:rPr>
              <a:t>Here is where your presentation begins</a:t>
            </a:r>
            <a:endParaRPr>
              <a:latin typeface="Libre Franklin"/>
              <a:ea typeface="Libre Franklin"/>
              <a:cs typeface="Libre Franklin"/>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15" name="Shape 615"/>
        <p:cNvGrpSpPr/>
        <p:nvPr/>
      </p:nvGrpSpPr>
      <p:grpSpPr>
        <a:xfrm>
          <a:off x="0" y="0"/>
          <a:ext cx="0" cy="0"/>
          <a:chOff x="0" y="0"/>
          <a:chExt cx="0" cy="0"/>
        </a:xfrm>
      </p:grpSpPr>
      <p:sp>
        <p:nvSpPr>
          <p:cNvPr id="616" name="Google Shape;616;p42"/>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CONTENTS OF THIS TEMPLATE</a:t>
            </a:r>
            <a:endParaRPr/>
          </a:p>
        </p:txBody>
      </p:sp>
      <p:sp>
        <p:nvSpPr>
          <p:cNvPr id="617" name="Google Shape;617;p42"/>
          <p:cNvSpPr txBox="1"/>
          <p:nvPr>
            <p:ph idx="1" type="body"/>
          </p:nvPr>
        </p:nvSpPr>
        <p:spPr>
          <a:xfrm>
            <a:off x="1931100" y="2812250"/>
            <a:ext cx="14823000" cy="6447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Here’s what you’ll find in this </a:t>
            </a:r>
            <a:r>
              <a:rPr b="1" lang="en">
                <a:uFill>
                  <a:noFill/>
                </a:uFill>
                <a:hlinkClick r:id="rId3"/>
              </a:rPr>
              <a:t>Slidesgo</a:t>
            </a:r>
            <a:r>
              <a:rPr lang="en"/>
              <a:t> template: </a:t>
            </a:r>
            <a:endParaRPr/>
          </a:p>
          <a:p>
            <a:pPr indent="-596900" lvl="0" marL="914400" rtl="0" algn="l">
              <a:spcBef>
                <a:spcPts val="3200"/>
              </a:spcBef>
              <a:spcAft>
                <a:spcPts val="0"/>
              </a:spcAft>
              <a:buClr>
                <a:schemeClr val="dk2"/>
              </a:buClr>
              <a:buSzPts val="2200"/>
              <a:buAutoNum type="arabicPeriod"/>
            </a:pPr>
            <a:r>
              <a:rPr lang="en"/>
              <a:t>A slide structure based on a business plan,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596900" lvl="0" marL="914400" rtl="0" algn="l">
              <a:spcBef>
                <a:spcPts val="0"/>
              </a:spcBef>
              <a:spcAft>
                <a:spcPts val="0"/>
              </a:spcAft>
              <a:buClr>
                <a:schemeClr val="dk2"/>
              </a:buClr>
              <a:buSzPts val="2200"/>
              <a:buAutoNum type="arabicPeriod"/>
            </a:pPr>
            <a:r>
              <a:rPr lang="en"/>
              <a:t>An assortment of illustrations that are suitable for use in the presentation can be found in the </a:t>
            </a:r>
            <a:r>
              <a:rPr b="1" lang="en">
                <a:solidFill>
                  <a:schemeClr val="hlink"/>
                </a:solidFill>
                <a:uFill>
                  <a:noFill/>
                </a:uFill>
                <a:hlinkClick action="ppaction://hlinksldjump" r:id="rId6"/>
              </a:rPr>
              <a:t>alternative resources</a:t>
            </a:r>
            <a:r>
              <a:rPr lang="en"/>
              <a:t> slide.</a:t>
            </a:r>
            <a:endParaRPr/>
          </a:p>
          <a:p>
            <a:pPr indent="-596900" lvl="0" marL="914400" rtl="0" algn="l">
              <a:spcBef>
                <a:spcPts val="0"/>
              </a:spcBef>
              <a:spcAft>
                <a:spcPts val="0"/>
              </a:spcAft>
              <a:buClr>
                <a:schemeClr val="dk2"/>
              </a:buClr>
              <a:buSzPts val="2200"/>
              <a:buAutoNum type="arabicPeriod"/>
            </a:pPr>
            <a:r>
              <a:rPr lang="en"/>
              <a:t>A </a:t>
            </a:r>
            <a:r>
              <a:rPr b="1" lang="en">
                <a:uFill>
                  <a:noFill/>
                </a:uFill>
                <a:hlinkClick action="ppaction://hlinksldjump" r:id="rId7"/>
              </a:rPr>
              <a:t>thanks</a:t>
            </a:r>
            <a:r>
              <a:rPr lang="en">
                <a:uFill>
                  <a:noFill/>
                </a:uFill>
                <a:hlinkClick action="ppaction://hlinksldjump" r:id="rId8"/>
              </a:rPr>
              <a:t> </a:t>
            </a:r>
            <a:r>
              <a:rPr lang="en"/>
              <a:t>slide, which you must keep so that proper credits for our design are given.</a:t>
            </a:r>
            <a:endParaRPr/>
          </a:p>
          <a:p>
            <a:pPr indent="-596900" lvl="0" marL="914400" rtl="0" algn="l">
              <a:spcBef>
                <a:spcPts val="0"/>
              </a:spcBef>
              <a:spcAft>
                <a:spcPts val="0"/>
              </a:spcAft>
              <a:buClr>
                <a:schemeClr val="dk2"/>
              </a:buClr>
              <a:buSzPts val="2200"/>
              <a:buAutoNum type="arabicPeriod"/>
            </a:pPr>
            <a:r>
              <a:rPr lang="en"/>
              <a:t>A </a:t>
            </a:r>
            <a:r>
              <a:rPr b="1" lang="en">
                <a:uFill>
                  <a:noFill/>
                </a:uFill>
                <a:hlinkClick action="ppaction://hlinksldjump" r:id="rId9"/>
              </a:rPr>
              <a:t>resources</a:t>
            </a:r>
            <a:r>
              <a:rPr lang="en">
                <a:uFill>
                  <a:noFill/>
                </a:uFill>
                <a:hlinkClick action="ppaction://hlinksldjump" r:id="rId10"/>
              </a:rPr>
              <a:t> </a:t>
            </a:r>
            <a:r>
              <a:rPr lang="en"/>
              <a:t>slide, where you’ll find links to all the elements used in the template.</a:t>
            </a:r>
            <a:endParaRPr/>
          </a:p>
          <a:p>
            <a:pPr indent="-596900" lvl="0" marL="914400" rtl="0" algn="l">
              <a:spcBef>
                <a:spcPts val="0"/>
              </a:spcBef>
              <a:spcAft>
                <a:spcPts val="0"/>
              </a:spcAft>
              <a:buClr>
                <a:schemeClr val="dk2"/>
              </a:buClr>
              <a:buSzPts val="2200"/>
              <a:buAutoNum type="arabicPeriod"/>
            </a:pPr>
            <a:r>
              <a:rPr b="1" lang="en">
                <a:uFill>
                  <a:noFill/>
                </a:uFill>
                <a:hlinkClick action="ppaction://hlinksldjump" r:id="rId11"/>
              </a:rPr>
              <a:t>Instructions for use</a:t>
            </a:r>
            <a:r>
              <a:rPr lang="en"/>
              <a:t>.</a:t>
            </a:r>
            <a:endParaRPr/>
          </a:p>
          <a:p>
            <a:pPr indent="-596900" lvl="0" marL="914400" rtl="0" algn="l">
              <a:spcBef>
                <a:spcPts val="0"/>
              </a:spcBef>
              <a:spcAft>
                <a:spcPts val="0"/>
              </a:spcAft>
              <a:buClr>
                <a:schemeClr val="dk2"/>
              </a:buClr>
              <a:buSzPts val="2200"/>
              <a:buAutoNum type="arabicPeriod"/>
            </a:pPr>
            <a:r>
              <a:rPr lang="en"/>
              <a:t>Final slides with: </a:t>
            </a:r>
            <a:endParaRPr/>
          </a:p>
          <a:p>
            <a:pPr indent="-596900" lvl="0" marL="1828800" rtl="0" algn="l">
              <a:spcBef>
                <a:spcPts val="0"/>
              </a:spcBef>
              <a:spcAft>
                <a:spcPts val="0"/>
              </a:spcAft>
              <a:buSzPts val="2200"/>
              <a:buAutoNum type="arabicPeriod"/>
            </a:pPr>
            <a:r>
              <a:rPr lang="en"/>
              <a:t>The</a:t>
            </a:r>
            <a:r>
              <a:rPr lang="en">
                <a:uFill>
                  <a:noFill/>
                </a:uFill>
                <a:hlinkClick action="ppaction://hlinksldjump" r:id="rId12"/>
              </a:rPr>
              <a:t> </a:t>
            </a:r>
            <a:r>
              <a:rPr b="1" lang="en">
                <a:uFill>
                  <a:noFill/>
                </a:uFill>
                <a:hlinkClick action="ppaction://hlinksldjump" r:id="rId13"/>
              </a:rPr>
              <a:t>fonts and colors</a:t>
            </a:r>
            <a:r>
              <a:rPr b="1" lang="en"/>
              <a:t> </a:t>
            </a:r>
            <a:r>
              <a:rPr lang="en"/>
              <a:t>used in the template.</a:t>
            </a:r>
            <a:endParaRPr/>
          </a:p>
          <a:p>
            <a:pPr indent="-596900" lvl="0" marL="1828800" rtl="0" algn="l">
              <a:spcBef>
                <a:spcPts val="0"/>
              </a:spcBef>
              <a:spcAft>
                <a:spcPts val="0"/>
              </a:spcAft>
              <a:buSzPts val="2200"/>
              <a:buAutoNum type="arabicPeriod"/>
            </a:pPr>
            <a:r>
              <a:rPr lang="en"/>
              <a:t>A selection of </a:t>
            </a:r>
            <a:r>
              <a:rPr b="1" lang="en">
                <a:uFill>
                  <a:noFill/>
                </a:uFill>
                <a:hlinkClick action="ppaction://hlinksldjump" r:id="rId14"/>
              </a:rPr>
              <a:t>illustrations</a:t>
            </a:r>
            <a:r>
              <a:rPr lang="en"/>
              <a:t>. You can also customize and animate them as you wish with the online editor. Visit </a:t>
            </a:r>
            <a:r>
              <a:rPr b="1" lang="en">
                <a:uFill>
                  <a:noFill/>
                </a:uFill>
                <a:hlinkClick r:id="rId15"/>
              </a:rPr>
              <a:t>Storyset</a:t>
            </a:r>
            <a:r>
              <a:rPr lang="en"/>
              <a:t> to find more. </a:t>
            </a:r>
            <a:endParaRPr/>
          </a:p>
          <a:p>
            <a:pPr indent="-596900" lvl="0" marL="1828800" rtl="0" algn="l">
              <a:spcBef>
                <a:spcPts val="0"/>
              </a:spcBef>
              <a:spcAft>
                <a:spcPts val="0"/>
              </a:spcAft>
              <a:buSzPts val="2200"/>
              <a:buAutoNum type="arabicPeriod"/>
            </a:pPr>
            <a:r>
              <a:rPr lang="en"/>
              <a:t>More</a:t>
            </a:r>
            <a:r>
              <a:rPr lang="en">
                <a:uFill>
                  <a:noFill/>
                </a:uFill>
                <a:hlinkClick action="ppaction://hlinksldjump" r:id="rId16"/>
              </a:rPr>
              <a:t> </a:t>
            </a:r>
            <a:r>
              <a:rPr b="1" lang="en">
                <a:uFill>
                  <a:noFill/>
                </a:uFill>
                <a:hlinkClick action="ppaction://hlinksldjump" r:id="rId17"/>
              </a:rPr>
              <a:t>infographic resources</a:t>
            </a:r>
            <a:r>
              <a:rPr lang="en"/>
              <a:t>, whose size and color can be edited. </a:t>
            </a:r>
            <a:endParaRPr/>
          </a:p>
          <a:p>
            <a:pPr indent="-596900" lvl="0" marL="1828800" rtl="0" algn="l">
              <a:spcBef>
                <a:spcPts val="0"/>
              </a:spcBef>
              <a:spcAft>
                <a:spcPts val="0"/>
              </a:spcAft>
              <a:buSzPts val="2200"/>
              <a:buAutoNum type="arabicPeriod"/>
            </a:pPr>
            <a:r>
              <a:rPr lang="en"/>
              <a:t>Sets of </a:t>
            </a:r>
            <a:r>
              <a:rPr b="1" lang="en">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3200"/>
              </a:spcBef>
              <a:spcAft>
                <a:spcPts val="0"/>
              </a:spcAft>
              <a:buClr>
                <a:schemeClr val="dk1"/>
              </a:buClr>
              <a:buSzPts val="2200"/>
              <a:buFont typeface="Arial"/>
              <a:buNone/>
            </a:pPr>
            <a:r>
              <a:rPr lang="en"/>
              <a:t>You can delete this slide when you’re done editing the presentation.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1" name="Shape 621"/>
        <p:cNvGrpSpPr/>
        <p:nvPr/>
      </p:nvGrpSpPr>
      <p:grpSpPr>
        <a:xfrm>
          <a:off x="0" y="0"/>
          <a:ext cx="0" cy="0"/>
          <a:chOff x="0" y="0"/>
          <a:chExt cx="0" cy="0"/>
        </a:xfrm>
      </p:grpSpPr>
      <p:sp>
        <p:nvSpPr>
          <p:cNvPr id="622" name="Google Shape;622;p43"/>
          <p:cNvSpPr txBox="1"/>
          <p:nvPr>
            <p:ph idx="21"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Table of contents</a:t>
            </a:r>
            <a:endParaRPr/>
          </a:p>
        </p:txBody>
      </p:sp>
      <p:sp>
        <p:nvSpPr>
          <p:cNvPr id="623" name="Google Shape;623;p43"/>
          <p:cNvSpPr txBox="1"/>
          <p:nvPr>
            <p:ph type="title"/>
          </p:nvPr>
        </p:nvSpPr>
        <p:spPr>
          <a:xfrm>
            <a:off x="11775988" y="6072148"/>
            <a:ext cx="3642000" cy="1054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06</a:t>
            </a:r>
            <a:endParaRPr sz="9600"/>
          </a:p>
        </p:txBody>
      </p:sp>
      <p:sp>
        <p:nvSpPr>
          <p:cNvPr id="624" name="Google Shape;624;p43"/>
          <p:cNvSpPr txBox="1"/>
          <p:nvPr>
            <p:ph idx="5" type="title"/>
          </p:nvPr>
        </p:nvSpPr>
        <p:spPr>
          <a:xfrm>
            <a:off x="2210788" y="2465323"/>
            <a:ext cx="3642000" cy="1155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01</a:t>
            </a:r>
            <a:endParaRPr sz="9600"/>
          </a:p>
        </p:txBody>
      </p:sp>
      <p:sp>
        <p:nvSpPr>
          <p:cNvPr id="625" name="Google Shape;625;p43"/>
          <p:cNvSpPr txBox="1"/>
          <p:nvPr>
            <p:ph idx="2" type="title"/>
          </p:nvPr>
        </p:nvSpPr>
        <p:spPr>
          <a:xfrm>
            <a:off x="11775988" y="2465323"/>
            <a:ext cx="3642000" cy="1155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03</a:t>
            </a:r>
            <a:endParaRPr/>
          </a:p>
        </p:txBody>
      </p:sp>
      <p:sp>
        <p:nvSpPr>
          <p:cNvPr id="626" name="Google Shape;626;p43"/>
          <p:cNvSpPr txBox="1"/>
          <p:nvPr>
            <p:ph idx="3" type="title"/>
          </p:nvPr>
        </p:nvSpPr>
        <p:spPr>
          <a:xfrm>
            <a:off x="2210788" y="6072148"/>
            <a:ext cx="3642000" cy="1054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04</a:t>
            </a:r>
            <a:endParaRPr/>
          </a:p>
        </p:txBody>
      </p:sp>
      <p:sp>
        <p:nvSpPr>
          <p:cNvPr id="627" name="Google Shape;627;p43"/>
          <p:cNvSpPr txBox="1"/>
          <p:nvPr>
            <p:ph idx="4" type="title"/>
          </p:nvPr>
        </p:nvSpPr>
        <p:spPr>
          <a:xfrm>
            <a:off x="6993398" y="6072148"/>
            <a:ext cx="3642000" cy="1054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05</a:t>
            </a:r>
            <a:endParaRPr/>
          </a:p>
        </p:txBody>
      </p:sp>
      <p:sp>
        <p:nvSpPr>
          <p:cNvPr id="628" name="Google Shape;628;p43"/>
          <p:cNvSpPr txBox="1"/>
          <p:nvPr>
            <p:ph idx="6" type="title"/>
          </p:nvPr>
        </p:nvSpPr>
        <p:spPr>
          <a:xfrm>
            <a:off x="6993398" y="2465323"/>
            <a:ext cx="3642000" cy="1155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02</a:t>
            </a:r>
            <a:endParaRPr/>
          </a:p>
        </p:txBody>
      </p:sp>
      <p:sp>
        <p:nvSpPr>
          <p:cNvPr id="629" name="Google Shape;629;p43"/>
          <p:cNvSpPr txBox="1"/>
          <p:nvPr>
            <p:ph idx="8" type="ctrTitle"/>
          </p:nvPr>
        </p:nvSpPr>
        <p:spPr>
          <a:xfrm>
            <a:off x="11776000" y="3620898"/>
            <a:ext cx="4181400" cy="849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MANAGEMENT PLAN</a:t>
            </a:r>
            <a:endParaRPr/>
          </a:p>
        </p:txBody>
      </p:sp>
      <p:sp>
        <p:nvSpPr>
          <p:cNvPr id="630" name="Google Shape;630;p43"/>
          <p:cNvSpPr txBox="1"/>
          <p:nvPr>
            <p:ph idx="9" type="subTitle"/>
          </p:nvPr>
        </p:nvSpPr>
        <p:spPr>
          <a:xfrm>
            <a:off x="11775988" y="4496574"/>
            <a:ext cx="3642000" cy="1155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Here you could describe the topic of the section</a:t>
            </a:r>
            <a:endParaRPr/>
          </a:p>
        </p:txBody>
      </p:sp>
      <p:sp>
        <p:nvSpPr>
          <p:cNvPr id="631" name="Google Shape;631;p43"/>
          <p:cNvSpPr txBox="1"/>
          <p:nvPr>
            <p:ph idx="13" type="ctrTitle"/>
          </p:nvPr>
        </p:nvSpPr>
        <p:spPr>
          <a:xfrm>
            <a:off x="2210800" y="7110197"/>
            <a:ext cx="4181400" cy="849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MARKETING PLAN</a:t>
            </a:r>
            <a:endParaRPr/>
          </a:p>
        </p:txBody>
      </p:sp>
      <p:sp>
        <p:nvSpPr>
          <p:cNvPr id="632" name="Google Shape;632;p43"/>
          <p:cNvSpPr txBox="1"/>
          <p:nvPr>
            <p:ph idx="14" type="subTitle"/>
          </p:nvPr>
        </p:nvSpPr>
        <p:spPr>
          <a:xfrm>
            <a:off x="2210788" y="7985746"/>
            <a:ext cx="3642000" cy="1155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Here you could describe the topic of the section</a:t>
            </a:r>
            <a:endParaRPr/>
          </a:p>
        </p:txBody>
      </p:sp>
      <p:sp>
        <p:nvSpPr>
          <p:cNvPr id="633" name="Google Shape;633;p43"/>
          <p:cNvSpPr txBox="1"/>
          <p:nvPr>
            <p:ph idx="15" type="ctrTitle"/>
          </p:nvPr>
        </p:nvSpPr>
        <p:spPr>
          <a:xfrm>
            <a:off x="6993425" y="7110197"/>
            <a:ext cx="4181400" cy="849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OPENING PLAN</a:t>
            </a:r>
            <a:endParaRPr/>
          </a:p>
        </p:txBody>
      </p:sp>
      <p:sp>
        <p:nvSpPr>
          <p:cNvPr id="634" name="Google Shape;634;p43"/>
          <p:cNvSpPr txBox="1"/>
          <p:nvPr>
            <p:ph idx="16" type="subTitle"/>
          </p:nvPr>
        </p:nvSpPr>
        <p:spPr>
          <a:xfrm>
            <a:off x="6993398" y="7985746"/>
            <a:ext cx="3642000" cy="1155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Here you could describe the topic of the section</a:t>
            </a:r>
            <a:endParaRPr/>
          </a:p>
        </p:txBody>
      </p:sp>
      <p:sp>
        <p:nvSpPr>
          <p:cNvPr id="635" name="Google Shape;635;p43"/>
          <p:cNvSpPr txBox="1"/>
          <p:nvPr>
            <p:ph idx="17" type="ctrTitle"/>
          </p:nvPr>
        </p:nvSpPr>
        <p:spPr>
          <a:xfrm>
            <a:off x="2210800" y="3620898"/>
            <a:ext cx="4181400" cy="849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Business overview</a:t>
            </a:r>
            <a:endParaRPr/>
          </a:p>
        </p:txBody>
      </p:sp>
      <p:sp>
        <p:nvSpPr>
          <p:cNvPr id="636" name="Google Shape;636;p43"/>
          <p:cNvSpPr txBox="1"/>
          <p:nvPr>
            <p:ph idx="18" type="subTitle"/>
          </p:nvPr>
        </p:nvSpPr>
        <p:spPr>
          <a:xfrm>
            <a:off x="2210788" y="4496574"/>
            <a:ext cx="3642000" cy="1155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Here you could describe the topic of the section</a:t>
            </a:r>
            <a:endParaRPr/>
          </a:p>
        </p:txBody>
      </p:sp>
      <p:sp>
        <p:nvSpPr>
          <p:cNvPr id="637" name="Google Shape;637;p43"/>
          <p:cNvSpPr txBox="1"/>
          <p:nvPr>
            <p:ph idx="19" type="ctrTitle"/>
          </p:nvPr>
        </p:nvSpPr>
        <p:spPr>
          <a:xfrm>
            <a:off x="6993425" y="3620898"/>
            <a:ext cx="4181400" cy="849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MARKET ANALYSIS</a:t>
            </a:r>
            <a:endParaRPr/>
          </a:p>
        </p:txBody>
      </p:sp>
      <p:sp>
        <p:nvSpPr>
          <p:cNvPr id="638" name="Google Shape;638;p43"/>
          <p:cNvSpPr txBox="1"/>
          <p:nvPr>
            <p:ph idx="20" type="subTitle"/>
          </p:nvPr>
        </p:nvSpPr>
        <p:spPr>
          <a:xfrm>
            <a:off x="6993398" y="4496574"/>
            <a:ext cx="3642000" cy="1155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Here you could describe the topic of the section</a:t>
            </a:r>
            <a:endParaRPr/>
          </a:p>
        </p:txBody>
      </p:sp>
      <p:sp>
        <p:nvSpPr>
          <p:cNvPr id="639" name="Google Shape;639;p43"/>
          <p:cNvSpPr txBox="1"/>
          <p:nvPr>
            <p:ph idx="7" type="ctrTitle"/>
          </p:nvPr>
        </p:nvSpPr>
        <p:spPr>
          <a:xfrm>
            <a:off x="11776000" y="7110197"/>
            <a:ext cx="4181400" cy="849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FINANCIAL PLAN</a:t>
            </a:r>
            <a:endParaRPr/>
          </a:p>
        </p:txBody>
      </p:sp>
      <p:sp>
        <p:nvSpPr>
          <p:cNvPr id="640" name="Google Shape;640;p43"/>
          <p:cNvSpPr txBox="1"/>
          <p:nvPr>
            <p:ph idx="1" type="subTitle"/>
          </p:nvPr>
        </p:nvSpPr>
        <p:spPr>
          <a:xfrm>
            <a:off x="11775988" y="7985746"/>
            <a:ext cx="3642000" cy="1155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Here you could describe the topic of the section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44" name="Shape 644"/>
        <p:cNvGrpSpPr/>
        <p:nvPr/>
      </p:nvGrpSpPr>
      <p:grpSpPr>
        <a:xfrm>
          <a:off x="0" y="0"/>
          <a:ext cx="0" cy="0"/>
          <a:chOff x="0" y="0"/>
          <a:chExt cx="0" cy="0"/>
        </a:xfrm>
      </p:grpSpPr>
      <p:sp>
        <p:nvSpPr>
          <p:cNvPr id="645" name="Google Shape;645;p44"/>
          <p:cNvSpPr txBox="1"/>
          <p:nvPr>
            <p:ph idx="4294967295" type="subTitle"/>
          </p:nvPr>
        </p:nvSpPr>
        <p:spPr>
          <a:xfrm>
            <a:off x="2206800" y="7427700"/>
            <a:ext cx="13874400" cy="12486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2800"/>
              <a:t>Mercury is the closest planet to the Sun and the smallest one in the Solar System—it’s only a bit larger than the Moon</a:t>
            </a:r>
            <a:endParaRPr sz="2800"/>
          </a:p>
        </p:txBody>
      </p:sp>
      <p:sp>
        <p:nvSpPr>
          <p:cNvPr id="646" name="Google Shape;646;p44"/>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COMPANY</a:t>
            </a:r>
            <a:endParaRPr/>
          </a:p>
        </p:txBody>
      </p:sp>
      <p:sp>
        <p:nvSpPr>
          <p:cNvPr id="647" name="Google Shape;647;p44"/>
          <p:cNvSpPr txBox="1"/>
          <p:nvPr/>
        </p:nvSpPr>
        <p:spPr>
          <a:xfrm>
            <a:off x="7338000" y="5662000"/>
            <a:ext cx="3505200" cy="629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Staatliches"/>
                <a:ea typeface="Staatliches"/>
                <a:cs typeface="Staatliches"/>
                <a:sym typeface="Staatliches"/>
              </a:rPr>
              <a:t>Your Logo</a:t>
            </a:r>
            <a:endParaRPr sz="4000">
              <a:solidFill>
                <a:schemeClr val="dk2"/>
              </a:solidFill>
              <a:latin typeface="Staatliches"/>
              <a:ea typeface="Staatliches"/>
              <a:cs typeface="Staatliches"/>
              <a:sym typeface="Staatliches"/>
            </a:endParaRPr>
          </a:p>
        </p:txBody>
      </p:sp>
      <p:grpSp>
        <p:nvGrpSpPr>
          <p:cNvPr id="648" name="Google Shape;648;p44"/>
          <p:cNvGrpSpPr/>
          <p:nvPr/>
        </p:nvGrpSpPr>
        <p:grpSpPr>
          <a:xfrm rot="-1687810">
            <a:off x="7937275" y="3145415"/>
            <a:ext cx="2306656" cy="2272942"/>
            <a:chOff x="1543225" y="691500"/>
            <a:chExt cx="4486525" cy="4420950"/>
          </a:xfrm>
        </p:grpSpPr>
        <p:sp>
          <p:nvSpPr>
            <p:cNvPr id="649" name="Google Shape;649;p44"/>
            <p:cNvSpPr/>
            <p:nvPr/>
          </p:nvSpPr>
          <p:spPr>
            <a:xfrm>
              <a:off x="2031725" y="2686550"/>
              <a:ext cx="2256850" cy="2425900"/>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 name="Google Shape;650;p44"/>
            <p:cNvSpPr/>
            <p:nvPr/>
          </p:nvSpPr>
          <p:spPr>
            <a:xfrm>
              <a:off x="3532150" y="2409750"/>
              <a:ext cx="2497600" cy="1997750"/>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 name="Google Shape;651;p44"/>
            <p:cNvSpPr/>
            <p:nvPr/>
          </p:nvSpPr>
          <p:spPr>
            <a:xfrm>
              <a:off x="1543225" y="1176275"/>
              <a:ext cx="2493900" cy="2213875"/>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 name="Google Shape;652;p44"/>
            <p:cNvSpPr/>
            <p:nvPr/>
          </p:nvSpPr>
          <p:spPr>
            <a:xfrm>
              <a:off x="3309525" y="691500"/>
              <a:ext cx="2227225" cy="2421850"/>
            </a:xfrm>
            <a:custGeom>
              <a:rect b="b" l="l" r="r" t="t"/>
              <a:pathLst>
                <a:path extrusionOk="0" h="96874" w="89089">
                  <a:moveTo>
                    <a:pt x="27507" y="1"/>
                  </a:moveTo>
                  <a:cubicBezTo>
                    <a:pt x="26445" y="1"/>
                    <a:pt x="25339" y="171"/>
                    <a:pt x="24209" y="542"/>
                  </a:cubicBezTo>
                  <a:cubicBezTo>
                    <a:pt x="14679" y="3609"/>
                    <a:pt x="14788" y="17192"/>
                    <a:pt x="24428" y="20040"/>
                  </a:cubicBezTo>
                  <a:lnTo>
                    <a:pt x="1" y="27981"/>
                  </a:lnTo>
                  <a:lnTo>
                    <a:pt x="7997" y="52628"/>
                  </a:lnTo>
                  <a:cubicBezTo>
                    <a:pt x="9461" y="47767"/>
                    <a:pt x="13641" y="45329"/>
                    <a:pt x="17818" y="45329"/>
                  </a:cubicBezTo>
                  <a:cubicBezTo>
                    <a:pt x="21925" y="45329"/>
                    <a:pt x="26029" y="47685"/>
                    <a:pt x="27550" y="52409"/>
                  </a:cubicBezTo>
                  <a:cubicBezTo>
                    <a:pt x="29907" y="59606"/>
                    <a:pt x="24175" y="65834"/>
                    <a:pt x="17783" y="65834"/>
                  </a:cubicBezTo>
                  <a:cubicBezTo>
                    <a:pt x="15711" y="65834"/>
                    <a:pt x="13569" y="65180"/>
                    <a:pt x="11612" y="63691"/>
                  </a:cubicBezTo>
                  <a:lnTo>
                    <a:pt x="11612" y="63691"/>
                  </a:lnTo>
                  <a:lnTo>
                    <a:pt x="19608" y="88338"/>
                  </a:lnTo>
                  <a:lnTo>
                    <a:pt x="45241" y="80013"/>
                  </a:lnTo>
                  <a:lnTo>
                    <a:pt x="45241" y="80013"/>
                  </a:lnTo>
                  <a:cubicBezTo>
                    <a:pt x="39432" y="87032"/>
                    <a:pt x="44960" y="96874"/>
                    <a:pt x="53053" y="96874"/>
                  </a:cubicBezTo>
                  <a:cubicBezTo>
                    <a:pt x="54117" y="96874"/>
                    <a:pt x="55226" y="96703"/>
                    <a:pt x="56359" y="96334"/>
                  </a:cubicBezTo>
                  <a:cubicBezTo>
                    <a:pt x="60686" y="94910"/>
                    <a:pt x="63588" y="90748"/>
                    <a:pt x="63424" y="86202"/>
                  </a:cubicBezTo>
                  <a:cubicBezTo>
                    <a:pt x="63260" y="81601"/>
                    <a:pt x="60083" y="77712"/>
                    <a:pt x="55647" y="76617"/>
                  </a:cubicBezTo>
                  <a:lnTo>
                    <a:pt x="79965" y="68730"/>
                  </a:lnTo>
                  <a:lnTo>
                    <a:pt x="71804" y="43755"/>
                  </a:lnTo>
                  <a:lnTo>
                    <a:pt x="71804" y="43755"/>
                  </a:lnTo>
                  <a:cubicBezTo>
                    <a:pt x="73679" y="45162"/>
                    <a:pt x="75805" y="45805"/>
                    <a:pt x="77890" y="45805"/>
                  </a:cubicBezTo>
                  <a:cubicBezTo>
                    <a:pt x="82623" y="45805"/>
                    <a:pt x="87141" y="42485"/>
                    <a:pt x="88016" y="37237"/>
                  </a:cubicBezTo>
                  <a:cubicBezTo>
                    <a:pt x="89088" y="30802"/>
                    <a:pt x="84007" y="25320"/>
                    <a:pt x="77978" y="25320"/>
                  </a:cubicBezTo>
                  <a:cubicBezTo>
                    <a:pt x="76925" y="25320"/>
                    <a:pt x="75844" y="25487"/>
                    <a:pt x="74761" y="25845"/>
                  </a:cubicBezTo>
                  <a:cubicBezTo>
                    <a:pt x="71585" y="26831"/>
                    <a:pt x="69120" y="29351"/>
                    <a:pt x="68134" y="32527"/>
                  </a:cubicBezTo>
                  <a:lnTo>
                    <a:pt x="60302" y="8428"/>
                  </a:lnTo>
                  <a:lnTo>
                    <a:pt x="35491" y="16480"/>
                  </a:lnTo>
                  <a:cubicBezTo>
                    <a:pt x="40850" y="9432"/>
                    <a:pt x="35401" y="1"/>
                    <a:pt x="2750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6" name="Shape 656"/>
        <p:cNvGrpSpPr/>
        <p:nvPr/>
      </p:nvGrpSpPr>
      <p:grpSpPr>
        <a:xfrm>
          <a:off x="0" y="0"/>
          <a:ext cx="0" cy="0"/>
          <a:chOff x="0" y="0"/>
          <a:chExt cx="0" cy="0"/>
        </a:xfrm>
      </p:grpSpPr>
      <p:sp>
        <p:nvSpPr>
          <p:cNvPr id="657" name="Google Shape;657;p45"/>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MISSION STATEMENT</a:t>
            </a:r>
            <a:endParaRPr/>
          </a:p>
        </p:txBody>
      </p:sp>
      <p:sp>
        <p:nvSpPr>
          <p:cNvPr id="658" name="Google Shape;658;p45"/>
          <p:cNvSpPr txBox="1"/>
          <p:nvPr>
            <p:ph idx="1" type="body"/>
          </p:nvPr>
        </p:nvSpPr>
        <p:spPr>
          <a:xfrm>
            <a:off x="10020950" y="4158050"/>
            <a:ext cx="6215400" cy="32430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Mercury is the closest planet to the Sun and the smallest one in the Solar System—it’s only a bit larger than the Moon. The planet’s name has nothing to do with the liquid metal, since it was named after the Roman messenger god, Mercury</a:t>
            </a:r>
            <a:endParaRPr/>
          </a:p>
        </p:txBody>
      </p:sp>
      <p:pic>
        <p:nvPicPr>
          <p:cNvPr id="659" name="Google Shape;659;p45"/>
          <p:cNvPicPr preferRelativeResize="0"/>
          <p:nvPr/>
        </p:nvPicPr>
        <p:blipFill rotWithShape="1">
          <a:blip r:embed="rId3">
            <a:alphaModFix/>
          </a:blip>
          <a:srcRect b="0" l="0" r="0" t="0"/>
          <a:stretch/>
        </p:blipFill>
        <p:spPr>
          <a:xfrm>
            <a:off x="1435500" y="2580501"/>
            <a:ext cx="6886800" cy="6886800"/>
          </a:xfrm>
          <a:prstGeom prst="rect">
            <a:avLst/>
          </a:prstGeom>
          <a:noFill/>
          <a:ln>
            <a:noFill/>
          </a:ln>
        </p:spPr>
      </p:pic>
      <p:sp>
        <p:nvSpPr>
          <p:cNvPr id="660" name="Google Shape;660;p45"/>
          <p:cNvSpPr/>
          <p:nvPr/>
        </p:nvSpPr>
        <p:spPr>
          <a:xfrm flipH="1" rot="5400000">
            <a:off x="2496650" y="2546800"/>
            <a:ext cx="5582002" cy="6954213"/>
          </a:xfrm>
          <a:custGeom>
            <a:rect b="b" l="l" r="r" t="t"/>
            <a:pathLst>
              <a:path extrusionOk="0" fill="none" h="30159" w="24208">
                <a:moveTo>
                  <a:pt x="24207" y="30159"/>
                </a:moveTo>
                <a:lnTo>
                  <a:pt x="0" y="30159"/>
                </a:lnTo>
                <a:lnTo>
                  <a:pt x="0" y="0"/>
                </a:lnTo>
                <a:lnTo>
                  <a:pt x="24207" y="0"/>
                </a:lnTo>
                <a:lnTo>
                  <a:pt x="24207" y="9295"/>
                </a:lnTo>
              </a:path>
            </a:pathLst>
          </a:custGeom>
          <a:solidFill>
            <a:schemeClr val="accent1"/>
          </a:solidFill>
          <a:ln cap="flat" cmpd="sng" w="76200">
            <a:solidFill>
              <a:schemeClr val="accen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1" name="Google Shape;661;p45"/>
          <p:cNvSpPr/>
          <p:nvPr/>
        </p:nvSpPr>
        <p:spPr>
          <a:xfrm rot="-5400000">
            <a:off x="12651515" y="4618208"/>
            <a:ext cx="10298577" cy="1050608"/>
          </a:xfrm>
          <a:custGeom>
            <a:rect b="b" l="l" r="r" t="t"/>
            <a:pathLst>
              <a:path extrusionOk="0" h="37515" w="30093">
                <a:moveTo>
                  <a:pt x="1" y="0"/>
                </a:moveTo>
                <a:lnTo>
                  <a:pt x="30092" y="0"/>
                </a:lnTo>
                <a:lnTo>
                  <a:pt x="30092" y="37514"/>
                </a:lnTo>
                <a:lnTo>
                  <a:pt x="1" y="37514"/>
                </a:lnTo>
                <a:close/>
              </a:path>
            </a:pathLst>
          </a:custGeom>
          <a:gradFill>
            <a:gsLst>
              <a:gs pos="0">
                <a:schemeClr val="accent1"/>
              </a:gs>
              <a:gs pos="100000">
                <a:schemeClr val="lt2"/>
              </a:gs>
            </a:gsLst>
            <a:lin ang="8100019"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 name="Google Shape;662;p45"/>
          <p:cNvSpPr/>
          <p:nvPr/>
        </p:nvSpPr>
        <p:spPr>
          <a:xfrm flipH="1" rot="-5400000">
            <a:off x="16236300" y="-580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663" name="Google Shape;663;p45"/>
          <p:cNvSpPr/>
          <p:nvPr/>
        </p:nvSpPr>
        <p:spPr>
          <a:xfrm rot="-1687493">
            <a:off x="11811835" y="7934572"/>
            <a:ext cx="1364466" cy="1466671"/>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 name="Google Shape;664;p45"/>
          <p:cNvSpPr/>
          <p:nvPr/>
        </p:nvSpPr>
        <p:spPr>
          <a:xfrm rot="3044430">
            <a:off x="12936323" y="1989690"/>
            <a:ext cx="2019917" cy="1615667"/>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68" name="Shape 668"/>
        <p:cNvGrpSpPr/>
        <p:nvPr/>
      </p:nvGrpSpPr>
      <p:grpSpPr>
        <a:xfrm>
          <a:off x="0" y="0"/>
          <a:ext cx="0" cy="0"/>
          <a:chOff x="0" y="0"/>
          <a:chExt cx="0" cy="0"/>
        </a:xfrm>
      </p:grpSpPr>
      <p:sp>
        <p:nvSpPr>
          <p:cNvPr id="669" name="Google Shape;669;p46"/>
          <p:cNvSpPr txBox="1"/>
          <p:nvPr>
            <p:ph idx="1" type="body"/>
          </p:nvPr>
        </p:nvSpPr>
        <p:spPr>
          <a:xfrm>
            <a:off x="3495550" y="3961350"/>
            <a:ext cx="8842800" cy="4333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Do you know what helps you make your point clear?</a:t>
            </a:r>
            <a:endParaRPr/>
          </a:p>
          <a:p>
            <a:pPr indent="0" lvl="0" marL="0" rtl="0" algn="l">
              <a:spcBef>
                <a:spcPts val="0"/>
              </a:spcBef>
              <a:spcAft>
                <a:spcPts val="0"/>
              </a:spcAft>
              <a:buClr>
                <a:schemeClr val="dk1"/>
              </a:buClr>
              <a:buSzPts val="2200"/>
              <a:buFont typeface="Arial"/>
              <a:buNone/>
            </a:pPr>
            <a:r>
              <a:t/>
            </a:r>
            <a:endParaRPr/>
          </a:p>
          <a:p>
            <a:pPr indent="0" lvl="0" marL="0" rtl="0" algn="l">
              <a:spcBef>
                <a:spcPts val="0"/>
              </a:spcBef>
              <a:spcAft>
                <a:spcPts val="0"/>
              </a:spcAft>
              <a:buClr>
                <a:schemeClr val="dk1"/>
              </a:buClr>
              <a:buSzPts val="2200"/>
              <a:buFont typeface="Arial"/>
              <a:buNone/>
            </a:pPr>
            <a:r>
              <a:rPr lang="en"/>
              <a:t>Lists like this one:</a:t>
            </a:r>
            <a:endParaRPr/>
          </a:p>
          <a:p>
            <a:pPr indent="-635000" lvl="0" marL="914400" rtl="0" algn="l">
              <a:spcBef>
                <a:spcPts val="0"/>
              </a:spcBef>
              <a:spcAft>
                <a:spcPts val="0"/>
              </a:spcAft>
              <a:buSzPts val="2800"/>
              <a:buChar char="●"/>
            </a:pPr>
            <a:r>
              <a:rPr lang="en"/>
              <a:t>They’re simple </a:t>
            </a:r>
            <a:endParaRPr/>
          </a:p>
          <a:p>
            <a:pPr indent="-635000" lvl="0" marL="914400" rtl="0" algn="l">
              <a:spcBef>
                <a:spcPts val="0"/>
              </a:spcBef>
              <a:spcAft>
                <a:spcPts val="0"/>
              </a:spcAft>
              <a:buSzPts val="2800"/>
              <a:buChar char="●"/>
            </a:pPr>
            <a:r>
              <a:rPr lang="en"/>
              <a:t>You can organize your ideas clearly</a:t>
            </a:r>
            <a:endParaRPr/>
          </a:p>
          <a:p>
            <a:pPr indent="-635000" lvl="0" marL="914400" rtl="0" algn="l">
              <a:spcBef>
                <a:spcPts val="0"/>
              </a:spcBef>
              <a:spcAft>
                <a:spcPts val="0"/>
              </a:spcAft>
              <a:buSzPts val="2800"/>
              <a:buChar char="●"/>
            </a:pPr>
            <a:r>
              <a:rPr lang="en"/>
              <a:t>You’ll never forget to buy milk!</a:t>
            </a:r>
            <a:endParaRPr/>
          </a:p>
          <a:p>
            <a:pPr indent="0" lvl="0" marL="91440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your presentation</a:t>
            </a:r>
            <a:endParaRPr/>
          </a:p>
          <a:p>
            <a:pPr indent="0" lvl="0" marL="0" rtl="0" algn="l">
              <a:spcBef>
                <a:spcPts val="0"/>
              </a:spcBef>
              <a:spcAft>
                <a:spcPts val="0"/>
              </a:spcAft>
              <a:buNone/>
            </a:pPr>
            <a:r>
              <a:t/>
            </a:r>
            <a:endParaRPr/>
          </a:p>
        </p:txBody>
      </p:sp>
      <p:sp>
        <p:nvSpPr>
          <p:cNvPr id="670" name="Google Shape;670;p46"/>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THE SLIDE TITLE GOES 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47"/>
          <p:cNvPicPr preferRelativeResize="0"/>
          <p:nvPr/>
        </p:nvPicPr>
        <p:blipFill rotWithShape="1">
          <a:blip r:embed="rId3">
            <a:alphaModFix/>
          </a:blip>
          <a:srcRect b="1705" l="20598" r="12259" t="818"/>
          <a:stretch/>
        </p:blipFill>
        <p:spPr>
          <a:xfrm flipH="1">
            <a:off x="9339456" y="1743704"/>
            <a:ext cx="7513044" cy="7272842"/>
          </a:xfrm>
          <a:prstGeom prst="rect">
            <a:avLst/>
          </a:prstGeom>
          <a:noFill/>
          <a:ln>
            <a:noFill/>
          </a:ln>
        </p:spPr>
      </p:pic>
      <p:sp>
        <p:nvSpPr>
          <p:cNvPr id="676" name="Google Shape;676;p47"/>
          <p:cNvSpPr/>
          <p:nvPr/>
        </p:nvSpPr>
        <p:spPr>
          <a:xfrm flipH="1">
            <a:off x="8829544" y="1253500"/>
            <a:ext cx="7380656" cy="8187565"/>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dk2"/>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77" name="Google Shape;677;p47"/>
          <p:cNvSpPr txBox="1"/>
          <p:nvPr>
            <p:ph type="title"/>
          </p:nvPr>
        </p:nvSpPr>
        <p:spPr>
          <a:xfrm>
            <a:off x="2487150" y="4606000"/>
            <a:ext cx="5229000" cy="1876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Business overview</a:t>
            </a:r>
            <a:endParaRPr/>
          </a:p>
        </p:txBody>
      </p:sp>
      <p:sp>
        <p:nvSpPr>
          <p:cNvPr id="678" name="Google Shape;678;p47"/>
          <p:cNvSpPr txBox="1"/>
          <p:nvPr>
            <p:ph idx="2" type="title"/>
          </p:nvPr>
        </p:nvSpPr>
        <p:spPr>
          <a:xfrm>
            <a:off x="2438650" y="2216200"/>
            <a:ext cx="2442600" cy="1823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01.</a:t>
            </a:r>
            <a:endParaRPr/>
          </a:p>
        </p:txBody>
      </p:sp>
      <p:sp>
        <p:nvSpPr>
          <p:cNvPr id="679" name="Google Shape;679;p47"/>
          <p:cNvSpPr txBox="1"/>
          <p:nvPr>
            <p:ph idx="1" type="subTitle"/>
          </p:nvPr>
        </p:nvSpPr>
        <p:spPr>
          <a:xfrm>
            <a:off x="2487150" y="6891800"/>
            <a:ext cx="5425200" cy="101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You can enter a subtitle here if you need it</a:t>
            </a:r>
            <a:endParaRPr/>
          </a:p>
        </p:txBody>
      </p:sp>
      <p:sp>
        <p:nvSpPr>
          <p:cNvPr id="680" name="Google Shape;680;p47"/>
          <p:cNvSpPr/>
          <p:nvPr/>
        </p:nvSpPr>
        <p:spPr>
          <a:xfrm rot="5400000">
            <a:off x="0" y="0"/>
            <a:ext cx="2089800" cy="2089800"/>
          </a:xfrm>
          <a:prstGeom prst="corner">
            <a:avLst>
              <a:gd fmla="val 50000" name="adj1"/>
              <a:gd fmla="val 50000" name="adj2"/>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CF6E"/>
              </a:solidFill>
            </a:endParaRPr>
          </a:p>
        </p:txBody>
      </p:sp>
      <p:sp>
        <p:nvSpPr>
          <p:cNvPr id="681" name="Google Shape;681;p47"/>
          <p:cNvSpPr/>
          <p:nvPr/>
        </p:nvSpPr>
        <p:spPr>
          <a:xfrm rot="-5400000">
            <a:off x="-3593110" y="5674933"/>
            <a:ext cx="8227727" cy="1050608"/>
          </a:xfrm>
          <a:custGeom>
            <a:rect b="b" l="l" r="r" t="t"/>
            <a:pathLst>
              <a:path extrusionOk="0" h="37515" w="30093">
                <a:moveTo>
                  <a:pt x="1" y="0"/>
                </a:moveTo>
                <a:lnTo>
                  <a:pt x="30092" y="0"/>
                </a:lnTo>
                <a:lnTo>
                  <a:pt x="30092" y="37514"/>
                </a:lnTo>
                <a:lnTo>
                  <a:pt x="1" y="37514"/>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 name="Google Shape;682;p47"/>
          <p:cNvSpPr/>
          <p:nvPr/>
        </p:nvSpPr>
        <p:spPr>
          <a:xfrm rot="-1687096">
            <a:off x="6059407" y="8209751"/>
            <a:ext cx="1295804" cy="139286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 name="Google Shape;683;p47"/>
          <p:cNvSpPr/>
          <p:nvPr/>
        </p:nvSpPr>
        <p:spPr>
          <a:xfrm rot="3044316">
            <a:off x="5408846" y="1378522"/>
            <a:ext cx="1798040" cy="1438194"/>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87" name="Shape 687"/>
        <p:cNvGrpSpPr/>
        <p:nvPr/>
      </p:nvGrpSpPr>
      <p:grpSpPr>
        <a:xfrm>
          <a:off x="0" y="0"/>
          <a:ext cx="0" cy="0"/>
          <a:chOff x="0" y="0"/>
          <a:chExt cx="0" cy="0"/>
        </a:xfrm>
      </p:grpSpPr>
      <p:sp>
        <p:nvSpPr>
          <p:cNvPr id="688" name="Google Shape;688;p48"/>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MARKET TRENDS</a:t>
            </a:r>
            <a:endParaRPr/>
          </a:p>
        </p:txBody>
      </p:sp>
      <p:sp>
        <p:nvSpPr>
          <p:cNvPr id="689" name="Google Shape;689;p48"/>
          <p:cNvSpPr txBox="1"/>
          <p:nvPr/>
        </p:nvSpPr>
        <p:spPr>
          <a:xfrm>
            <a:off x="3512200" y="8212400"/>
            <a:ext cx="7939800" cy="6432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2400">
                <a:solidFill>
                  <a:schemeClr val="dk2"/>
                </a:solidFill>
                <a:latin typeface="Libre Franklin"/>
                <a:ea typeface="Libre Franklin"/>
                <a:cs typeface="Libre Franklin"/>
                <a:sym typeface="Libre Franklin"/>
              </a:rPr>
              <a:t>T</a:t>
            </a:r>
            <a:r>
              <a:rPr lang="en" sz="2400">
                <a:solidFill>
                  <a:schemeClr val="dk2"/>
                </a:solidFill>
                <a:latin typeface="Libre Franklin"/>
                <a:ea typeface="Libre Franklin"/>
                <a:cs typeface="Libre Franklin"/>
                <a:sym typeface="Libre Franklin"/>
              </a:rPr>
              <a:t>o modify this graph, click on it, follow the link, change the data and paste the new graph here</a:t>
            </a:r>
            <a:endParaRPr sz="2400">
              <a:solidFill>
                <a:schemeClr val="dk2"/>
              </a:solidFill>
              <a:latin typeface="Anaheim"/>
              <a:ea typeface="Anaheim"/>
              <a:cs typeface="Anaheim"/>
              <a:sym typeface="Anaheim"/>
            </a:endParaRPr>
          </a:p>
        </p:txBody>
      </p:sp>
      <p:pic>
        <p:nvPicPr>
          <p:cNvPr id="690" name="Google Shape;690;p48" title="Gráfico">
            <a:hlinkClick r:id="rId3"/>
          </p:cNvPr>
          <p:cNvPicPr preferRelativeResize="0"/>
          <p:nvPr/>
        </p:nvPicPr>
        <p:blipFill>
          <a:blip r:embed="rId4">
            <a:alphaModFix/>
          </a:blip>
          <a:stretch>
            <a:fillRect/>
          </a:stretch>
        </p:blipFill>
        <p:spPr>
          <a:xfrm>
            <a:off x="2702400" y="2557350"/>
            <a:ext cx="8692347" cy="5369052"/>
          </a:xfrm>
          <a:prstGeom prst="rect">
            <a:avLst/>
          </a:prstGeom>
          <a:noFill/>
          <a:ln>
            <a:noFill/>
          </a:ln>
        </p:spPr>
      </p:pic>
      <p:sp>
        <p:nvSpPr>
          <p:cNvPr id="691" name="Google Shape;691;p48"/>
          <p:cNvSpPr txBox="1"/>
          <p:nvPr/>
        </p:nvSpPr>
        <p:spPr>
          <a:xfrm>
            <a:off x="11898750" y="4548125"/>
            <a:ext cx="4737600" cy="499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Libre Franklin"/>
                <a:ea typeface="Libre Franklin"/>
                <a:cs typeface="Libre Franklin"/>
                <a:sym typeface="Libre Franklin"/>
              </a:rPr>
              <a:t>It’s the ringed one</a:t>
            </a:r>
            <a:endParaRPr sz="2800">
              <a:solidFill>
                <a:schemeClr val="dk2"/>
              </a:solidFill>
              <a:latin typeface="Libre Franklin"/>
              <a:ea typeface="Libre Franklin"/>
              <a:cs typeface="Libre Franklin"/>
              <a:sym typeface="Libre Franklin"/>
            </a:endParaRPr>
          </a:p>
        </p:txBody>
      </p:sp>
      <p:sp>
        <p:nvSpPr>
          <p:cNvPr id="692" name="Google Shape;692;p48"/>
          <p:cNvSpPr txBox="1"/>
          <p:nvPr/>
        </p:nvSpPr>
        <p:spPr>
          <a:xfrm>
            <a:off x="11898750" y="3258375"/>
            <a:ext cx="4737600" cy="493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Libre Franklin"/>
                <a:ea typeface="Libre Franklin"/>
                <a:cs typeface="Libre Franklin"/>
                <a:sym typeface="Libre Franklin"/>
              </a:rPr>
              <a:t>It’s a very cold place</a:t>
            </a:r>
            <a:endParaRPr sz="2800">
              <a:solidFill>
                <a:schemeClr val="dk2"/>
              </a:solidFill>
              <a:latin typeface="Libre Franklin"/>
              <a:ea typeface="Libre Franklin"/>
              <a:cs typeface="Libre Franklin"/>
              <a:sym typeface="Libre Franklin"/>
            </a:endParaRPr>
          </a:p>
        </p:txBody>
      </p:sp>
      <p:sp>
        <p:nvSpPr>
          <p:cNvPr id="693" name="Google Shape;693;p48"/>
          <p:cNvSpPr txBox="1"/>
          <p:nvPr/>
        </p:nvSpPr>
        <p:spPr>
          <a:xfrm>
            <a:off x="11898750" y="5839075"/>
            <a:ext cx="4737600" cy="484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Libre Franklin"/>
                <a:ea typeface="Libre Franklin"/>
                <a:cs typeface="Libre Franklin"/>
                <a:sym typeface="Libre Franklin"/>
              </a:rPr>
              <a:t>It h</a:t>
            </a:r>
            <a:r>
              <a:rPr lang="en" sz="2800">
                <a:solidFill>
                  <a:schemeClr val="dk2"/>
                </a:solidFill>
                <a:latin typeface="Libre Franklin"/>
                <a:ea typeface="Libre Franklin"/>
                <a:cs typeface="Libre Franklin"/>
                <a:sym typeface="Libre Franklin"/>
              </a:rPr>
              <a:t>as a beautiful name</a:t>
            </a:r>
            <a:endParaRPr sz="2800">
              <a:solidFill>
                <a:schemeClr val="dk2"/>
              </a:solidFill>
              <a:latin typeface="Libre Franklin"/>
              <a:ea typeface="Libre Franklin"/>
              <a:cs typeface="Libre Franklin"/>
              <a:sym typeface="Libre Franklin"/>
            </a:endParaRPr>
          </a:p>
        </p:txBody>
      </p:sp>
      <p:sp>
        <p:nvSpPr>
          <p:cNvPr id="694" name="Google Shape;694;p48"/>
          <p:cNvSpPr txBox="1"/>
          <p:nvPr/>
        </p:nvSpPr>
        <p:spPr>
          <a:xfrm>
            <a:off x="11898750" y="3963127"/>
            <a:ext cx="3650400" cy="585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SATURN</a:t>
            </a:r>
            <a:endParaRPr sz="4000">
              <a:solidFill>
                <a:schemeClr val="dk2"/>
              </a:solidFill>
              <a:latin typeface="Staatliches"/>
              <a:ea typeface="Staatliches"/>
              <a:cs typeface="Staatliches"/>
              <a:sym typeface="Staatliches"/>
            </a:endParaRPr>
          </a:p>
        </p:txBody>
      </p:sp>
      <p:sp>
        <p:nvSpPr>
          <p:cNvPr id="695" name="Google Shape;695;p48"/>
          <p:cNvSpPr txBox="1"/>
          <p:nvPr/>
        </p:nvSpPr>
        <p:spPr>
          <a:xfrm>
            <a:off x="11898750" y="2672154"/>
            <a:ext cx="3650400" cy="585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MARS</a:t>
            </a:r>
            <a:endParaRPr sz="4000">
              <a:solidFill>
                <a:schemeClr val="dk2"/>
              </a:solidFill>
              <a:latin typeface="Staatliches"/>
              <a:ea typeface="Staatliches"/>
              <a:cs typeface="Staatliches"/>
              <a:sym typeface="Staatliches"/>
            </a:endParaRPr>
          </a:p>
        </p:txBody>
      </p:sp>
      <p:sp>
        <p:nvSpPr>
          <p:cNvPr id="696" name="Google Shape;696;p48"/>
          <p:cNvSpPr txBox="1"/>
          <p:nvPr/>
        </p:nvSpPr>
        <p:spPr>
          <a:xfrm>
            <a:off x="11898750" y="5254077"/>
            <a:ext cx="3650400" cy="585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VENUS</a:t>
            </a:r>
            <a:endParaRPr sz="4000">
              <a:solidFill>
                <a:schemeClr val="dk2"/>
              </a:solidFill>
              <a:latin typeface="Staatliches"/>
              <a:ea typeface="Staatliches"/>
              <a:cs typeface="Staatliches"/>
              <a:sym typeface="Staatliches"/>
            </a:endParaRPr>
          </a:p>
        </p:txBody>
      </p:sp>
      <p:sp>
        <p:nvSpPr>
          <p:cNvPr id="697" name="Google Shape;697;p48"/>
          <p:cNvSpPr txBox="1"/>
          <p:nvPr/>
        </p:nvSpPr>
        <p:spPr>
          <a:xfrm>
            <a:off x="11898750" y="7130025"/>
            <a:ext cx="4737600" cy="484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Libre Franklin"/>
                <a:ea typeface="Libre Franklin"/>
                <a:cs typeface="Libre Franklin"/>
                <a:sym typeface="Libre Franklin"/>
              </a:rPr>
              <a:t>It’s where we live on</a:t>
            </a:r>
            <a:endParaRPr sz="2800">
              <a:solidFill>
                <a:schemeClr val="dk2"/>
              </a:solidFill>
              <a:latin typeface="Libre Franklin"/>
              <a:ea typeface="Libre Franklin"/>
              <a:cs typeface="Libre Franklin"/>
              <a:sym typeface="Libre Franklin"/>
            </a:endParaRPr>
          </a:p>
        </p:txBody>
      </p:sp>
      <p:sp>
        <p:nvSpPr>
          <p:cNvPr id="698" name="Google Shape;698;p48"/>
          <p:cNvSpPr txBox="1"/>
          <p:nvPr/>
        </p:nvSpPr>
        <p:spPr>
          <a:xfrm>
            <a:off x="11898750" y="6545027"/>
            <a:ext cx="3650400" cy="585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EARTH</a:t>
            </a:r>
            <a:endParaRPr sz="4000">
              <a:solidFill>
                <a:schemeClr val="dk2"/>
              </a:solidFill>
              <a:latin typeface="Staatliches"/>
              <a:ea typeface="Staatliches"/>
              <a:cs typeface="Staatliches"/>
              <a:sym typeface="Staatliches"/>
            </a:endParaRPr>
          </a:p>
        </p:txBody>
      </p:sp>
      <p:sp>
        <p:nvSpPr>
          <p:cNvPr id="699" name="Google Shape;699;p48"/>
          <p:cNvSpPr/>
          <p:nvPr/>
        </p:nvSpPr>
        <p:spPr>
          <a:xfrm>
            <a:off x="11503450" y="2836050"/>
            <a:ext cx="301200" cy="3012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 name="Google Shape;700;p48"/>
          <p:cNvSpPr/>
          <p:nvPr/>
        </p:nvSpPr>
        <p:spPr>
          <a:xfrm>
            <a:off x="11503450" y="4122050"/>
            <a:ext cx="301200" cy="301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 name="Google Shape;701;p48"/>
          <p:cNvSpPr/>
          <p:nvPr/>
        </p:nvSpPr>
        <p:spPr>
          <a:xfrm>
            <a:off x="11503450" y="5408050"/>
            <a:ext cx="301200" cy="3012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 name="Google Shape;702;p48"/>
          <p:cNvSpPr/>
          <p:nvPr/>
        </p:nvSpPr>
        <p:spPr>
          <a:xfrm>
            <a:off x="11503450" y="6694050"/>
            <a:ext cx="301200" cy="3012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9"/>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PROBLEM VS. SOLUTION</a:t>
            </a:r>
            <a:endParaRPr/>
          </a:p>
        </p:txBody>
      </p:sp>
      <p:sp>
        <p:nvSpPr>
          <p:cNvPr id="708" name="Google Shape;708;p49"/>
          <p:cNvSpPr/>
          <p:nvPr/>
        </p:nvSpPr>
        <p:spPr>
          <a:xfrm>
            <a:off x="6811408" y="6197775"/>
            <a:ext cx="6119400" cy="3002400"/>
          </a:xfrm>
          <a:prstGeom prst="rect">
            <a:avLst/>
          </a:prstGeom>
          <a:noFill/>
          <a:ln cap="flat" cmpd="sng" w="38100">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49"/>
          <p:cNvSpPr/>
          <p:nvPr/>
        </p:nvSpPr>
        <p:spPr>
          <a:xfrm>
            <a:off x="4151988" y="2273450"/>
            <a:ext cx="6119400" cy="3002400"/>
          </a:xfrm>
          <a:prstGeom prst="rect">
            <a:avLst/>
          </a:prstGeom>
          <a:noFill/>
          <a:ln cap="flat" cmpd="sng" w="38100">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 name="Google Shape;710;p49"/>
          <p:cNvSpPr txBox="1"/>
          <p:nvPr/>
        </p:nvSpPr>
        <p:spPr>
          <a:xfrm>
            <a:off x="1887300" y="3447350"/>
            <a:ext cx="2017200" cy="559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Staatliches"/>
                <a:ea typeface="Staatliches"/>
                <a:cs typeface="Staatliches"/>
                <a:sym typeface="Staatliches"/>
              </a:rPr>
              <a:t>PROBLEM</a:t>
            </a:r>
            <a:endParaRPr sz="4000">
              <a:solidFill>
                <a:schemeClr val="dk2"/>
              </a:solidFill>
              <a:latin typeface="Righteous"/>
              <a:ea typeface="Righteous"/>
              <a:cs typeface="Righteous"/>
              <a:sym typeface="Righteous"/>
            </a:endParaRPr>
          </a:p>
        </p:txBody>
      </p:sp>
      <p:sp>
        <p:nvSpPr>
          <p:cNvPr id="711" name="Google Shape;711;p49"/>
          <p:cNvSpPr txBox="1"/>
          <p:nvPr/>
        </p:nvSpPr>
        <p:spPr>
          <a:xfrm>
            <a:off x="4414500" y="2827234"/>
            <a:ext cx="5594400" cy="17994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dk2"/>
                </a:solidFill>
                <a:latin typeface="Libre Franklin"/>
                <a:ea typeface="Libre Franklin"/>
                <a:cs typeface="Libre Franklin"/>
                <a:sym typeface="Libre Franklin"/>
              </a:rPr>
              <a:t>Mercury is the closest planet to the Sun and the smallest one in the Solar System—it’s only a bit larger than the Moon </a:t>
            </a:r>
            <a:endParaRPr sz="2800">
              <a:solidFill>
                <a:schemeClr val="dk2"/>
              </a:solidFill>
              <a:latin typeface="Libre Franklin"/>
              <a:ea typeface="Libre Franklin"/>
              <a:cs typeface="Libre Franklin"/>
              <a:sym typeface="Libre Franklin"/>
            </a:endParaRPr>
          </a:p>
        </p:txBody>
      </p:sp>
      <p:sp>
        <p:nvSpPr>
          <p:cNvPr id="712" name="Google Shape;712;p49"/>
          <p:cNvSpPr txBox="1"/>
          <p:nvPr/>
        </p:nvSpPr>
        <p:spPr>
          <a:xfrm>
            <a:off x="13179850" y="7310550"/>
            <a:ext cx="2084400" cy="559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Staatliches"/>
                <a:ea typeface="Staatliches"/>
                <a:cs typeface="Staatliches"/>
                <a:sym typeface="Staatliches"/>
              </a:rPr>
              <a:t>SOLUTION</a:t>
            </a:r>
            <a:endParaRPr sz="4000">
              <a:solidFill>
                <a:schemeClr val="dk2"/>
              </a:solidFill>
              <a:latin typeface="Righteous"/>
              <a:ea typeface="Righteous"/>
              <a:cs typeface="Righteous"/>
              <a:sym typeface="Righteous"/>
            </a:endParaRPr>
          </a:p>
        </p:txBody>
      </p:sp>
      <p:sp>
        <p:nvSpPr>
          <p:cNvPr id="713" name="Google Shape;713;p49"/>
          <p:cNvSpPr txBox="1"/>
          <p:nvPr/>
        </p:nvSpPr>
        <p:spPr>
          <a:xfrm>
            <a:off x="7073900" y="6586589"/>
            <a:ext cx="5594400" cy="2224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Libre Franklin"/>
                <a:ea typeface="Libre Franklin"/>
                <a:cs typeface="Libre Franklin"/>
                <a:sym typeface="Libre Franklin"/>
              </a:rPr>
              <a:t>Venus has a beautiful name and is the second planet from the Sun. It’s terribly hot, even hotter than Mercury</a:t>
            </a:r>
            <a:endParaRPr sz="2800">
              <a:solidFill>
                <a:schemeClr val="dk2"/>
              </a:solidFill>
              <a:latin typeface="Libre Franklin"/>
              <a:ea typeface="Libre Franklin"/>
              <a:cs typeface="Libre Franklin"/>
              <a:sym typeface="Libre Franklin"/>
            </a:endParaRPr>
          </a:p>
        </p:txBody>
      </p:sp>
      <p:cxnSp>
        <p:nvCxnSpPr>
          <p:cNvPr id="714" name="Google Shape;714;p49"/>
          <p:cNvCxnSpPr>
            <a:stCxn id="709" idx="3"/>
          </p:cNvCxnSpPr>
          <p:nvPr/>
        </p:nvCxnSpPr>
        <p:spPr>
          <a:xfrm>
            <a:off x="10271388" y="3774650"/>
            <a:ext cx="2017200" cy="0"/>
          </a:xfrm>
          <a:prstGeom prst="straightConnector1">
            <a:avLst/>
          </a:prstGeom>
          <a:noFill/>
          <a:ln cap="flat" cmpd="sng" w="38100">
            <a:solidFill>
              <a:schemeClr val="lt2"/>
            </a:solidFill>
            <a:prstDash val="solid"/>
            <a:round/>
            <a:headEnd len="med" w="med" type="none"/>
            <a:tailEnd len="med" w="med" type="none"/>
          </a:ln>
        </p:spPr>
      </p:cxnSp>
      <p:cxnSp>
        <p:nvCxnSpPr>
          <p:cNvPr id="715" name="Google Shape;715;p49"/>
          <p:cNvCxnSpPr>
            <a:stCxn id="708" idx="1"/>
          </p:cNvCxnSpPr>
          <p:nvPr/>
        </p:nvCxnSpPr>
        <p:spPr>
          <a:xfrm rot="10800000">
            <a:off x="4727008" y="7698975"/>
            <a:ext cx="2084400" cy="0"/>
          </a:xfrm>
          <a:prstGeom prst="straightConnector1">
            <a:avLst/>
          </a:prstGeom>
          <a:noFill/>
          <a:ln cap="flat" cmpd="sng" w="38100">
            <a:solidFill>
              <a:schemeClr val="lt2"/>
            </a:solidFill>
            <a:prstDash val="solid"/>
            <a:round/>
            <a:headEnd len="med" w="med" type="none"/>
            <a:tailEnd len="med" w="med" type="none"/>
          </a:ln>
        </p:spPr>
      </p:cxnSp>
      <p:grpSp>
        <p:nvGrpSpPr>
          <p:cNvPr id="716" name="Google Shape;716;p49"/>
          <p:cNvGrpSpPr/>
          <p:nvPr/>
        </p:nvGrpSpPr>
        <p:grpSpPr>
          <a:xfrm>
            <a:off x="2089800" y="6184452"/>
            <a:ext cx="3029144" cy="3029105"/>
            <a:chOff x="7202275" y="6927276"/>
            <a:chExt cx="1514572" cy="1514552"/>
          </a:xfrm>
        </p:grpSpPr>
        <p:sp>
          <p:nvSpPr>
            <p:cNvPr id="717" name="Google Shape;717;p49"/>
            <p:cNvSpPr/>
            <p:nvPr/>
          </p:nvSpPr>
          <p:spPr>
            <a:xfrm>
              <a:off x="7202275" y="6927276"/>
              <a:ext cx="1514572" cy="1514552"/>
            </a:xfrm>
            <a:custGeom>
              <a:rect b="b" l="l" r="r" t="t"/>
              <a:pathLst>
                <a:path extrusionOk="0" h="76628" w="76629">
                  <a:moveTo>
                    <a:pt x="1" y="0"/>
                  </a:moveTo>
                  <a:lnTo>
                    <a:pt x="1" y="76627"/>
                  </a:lnTo>
                  <a:lnTo>
                    <a:pt x="76628" y="76627"/>
                  </a:lnTo>
                  <a:lnTo>
                    <a:pt x="76628"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 name="Google Shape;718;p49"/>
            <p:cNvSpPr/>
            <p:nvPr/>
          </p:nvSpPr>
          <p:spPr>
            <a:xfrm>
              <a:off x="7267160" y="6991549"/>
              <a:ext cx="1385388" cy="1385388"/>
            </a:xfrm>
            <a:custGeom>
              <a:rect b="b" l="l" r="r" t="t"/>
              <a:pathLst>
                <a:path extrusionOk="0" h="70093" w="70093">
                  <a:moveTo>
                    <a:pt x="0" y="0"/>
                  </a:moveTo>
                  <a:lnTo>
                    <a:pt x="0" y="70093"/>
                  </a:lnTo>
                  <a:lnTo>
                    <a:pt x="70093" y="70093"/>
                  </a:lnTo>
                  <a:lnTo>
                    <a:pt x="7009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 name="Google Shape;719;p49"/>
            <p:cNvSpPr/>
            <p:nvPr/>
          </p:nvSpPr>
          <p:spPr>
            <a:xfrm>
              <a:off x="8461432" y="7023389"/>
              <a:ext cx="167034" cy="167034"/>
            </a:xfrm>
            <a:custGeom>
              <a:rect b="b" l="l" r="r" t="t"/>
              <a:pathLst>
                <a:path extrusionOk="0" h="8451" w="8451">
                  <a:moveTo>
                    <a:pt x="0" y="0"/>
                  </a:moveTo>
                  <a:lnTo>
                    <a:pt x="0" y="8450"/>
                  </a:lnTo>
                  <a:lnTo>
                    <a:pt x="8450" y="8450"/>
                  </a:lnTo>
                  <a:lnTo>
                    <a:pt x="8450"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 name="Google Shape;720;p49"/>
            <p:cNvSpPr/>
            <p:nvPr/>
          </p:nvSpPr>
          <p:spPr>
            <a:xfrm>
              <a:off x="8126810" y="7023389"/>
              <a:ext cx="167034" cy="167034"/>
            </a:xfrm>
            <a:custGeom>
              <a:rect b="b" l="l" r="r" t="t"/>
              <a:pathLst>
                <a:path extrusionOk="0" h="8451" w="8451">
                  <a:moveTo>
                    <a:pt x="1" y="0"/>
                  </a:moveTo>
                  <a:lnTo>
                    <a:pt x="1" y="8450"/>
                  </a:lnTo>
                  <a:lnTo>
                    <a:pt x="8451" y="8450"/>
                  </a:lnTo>
                  <a:lnTo>
                    <a:pt x="8451"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 name="Google Shape;721;p49"/>
            <p:cNvSpPr/>
            <p:nvPr/>
          </p:nvSpPr>
          <p:spPr>
            <a:xfrm>
              <a:off x="7792207" y="7023389"/>
              <a:ext cx="167034" cy="167034"/>
            </a:xfrm>
            <a:custGeom>
              <a:rect b="b" l="l" r="r" t="t"/>
              <a:pathLst>
                <a:path extrusionOk="0" h="8451" w="8451">
                  <a:moveTo>
                    <a:pt x="0" y="0"/>
                  </a:moveTo>
                  <a:lnTo>
                    <a:pt x="0" y="8450"/>
                  </a:lnTo>
                  <a:lnTo>
                    <a:pt x="8450" y="8450"/>
                  </a:lnTo>
                  <a:lnTo>
                    <a:pt x="8450"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 name="Google Shape;722;p49"/>
            <p:cNvSpPr/>
            <p:nvPr/>
          </p:nvSpPr>
          <p:spPr>
            <a:xfrm>
              <a:off x="7457585" y="7023389"/>
              <a:ext cx="167034" cy="167034"/>
            </a:xfrm>
            <a:custGeom>
              <a:rect b="b" l="l" r="r" t="t"/>
              <a:pathLst>
                <a:path extrusionOk="0" h="8451" w="8451">
                  <a:moveTo>
                    <a:pt x="1" y="0"/>
                  </a:moveTo>
                  <a:lnTo>
                    <a:pt x="1" y="8450"/>
                  </a:lnTo>
                  <a:lnTo>
                    <a:pt x="8451" y="8450"/>
                  </a:lnTo>
                  <a:lnTo>
                    <a:pt x="8451"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 name="Google Shape;723;p49"/>
            <p:cNvSpPr/>
            <p:nvPr/>
          </p:nvSpPr>
          <p:spPr>
            <a:xfrm>
              <a:off x="8294427" y="7187986"/>
              <a:ext cx="167034" cy="167034"/>
            </a:xfrm>
            <a:custGeom>
              <a:rect b="b" l="l" r="r" t="t"/>
              <a:pathLst>
                <a:path extrusionOk="0" h="8451" w="8451">
                  <a:moveTo>
                    <a:pt x="0" y="1"/>
                  </a:moveTo>
                  <a:lnTo>
                    <a:pt x="0" y="8451"/>
                  </a:lnTo>
                  <a:lnTo>
                    <a:pt x="8450" y="8451"/>
                  </a:lnTo>
                  <a:lnTo>
                    <a:pt x="8450"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 name="Google Shape;724;p49"/>
            <p:cNvSpPr/>
            <p:nvPr/>
          </p:nvSpPr>
          <p:spPr>
            <a:xfrm>
              <a:off x="7959805" y="7187986"/>
              <a:ext cx="167034" cy="167034"/>
            </a:xfrm>
            <a:custGeom>
              <a:rect b="b" l="l" r="r" t="t"/>
              <a:pathLst>
                <a:path extrusionOk="0" h="8451" w="8451">
                  <a:moveTo>
                    <a:pt x="1" y="1"/>
                  </a:moveTo>
                  <a:lnTo>
                    <a:pt x="1" y="8451"/>
                  </a:lnTo>
                  <a:lnTo>
                    <a:pt x="8451" y="8451"/>
                  </a:lnTo>
                  <a:lnTo>
                    <a:pt x="8451"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 name="Google Shape;725;p49"/>
            <p:cNvSpPr/>
            <p:nvPr/>
          </p:nvSpPr>
          <p:spPr>
            <a:xfrm>
              <a:off x="7625202" y="7187986"/>
              <a:ext cx="167034" cy="167034"/>
            </a:xfrm>
            <a:custGeom>
              <a:rect b="b" l="l" r="r" t="t"/>
              <a:pathLst>
                <a:path extrusionOk="0" h="8451" w="8451">
                  <a:moveTo>
                    <a:pt x="0" y="1"/>
                  </a:moveTo>
                  <a:lnTo>
                    <a:pt x="0" y="8451"/>
                  </a:lnTo>
                  <a:lnTo>
                    <a:pt x="8450" y="8451"/>
                  </a:lnTo>
                  <a:lnTo>
                    <a:pt x="8450"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 name="Google Shape;726;p49"/>
            <p:cNvSpPr/>
            <p:nvPr/>
          </p:nvSpPr>
          <p:spPr>
            <a:xfrm>
              <a:off x="7290580" y="7187986"/>
              <a:ext cx="167034" cy="167034"/>
            </a:xfrm>
            <a:custGeom>
              <a:rect b="b" l="l" r="r" t="t"/>
              <a:pathLst>
                <a:path extrusionOk="0" h="8451" w="8451">
                  <a:moveTo>
                    <a:pt x="1" y="1"/>
                  </a:moveTo>
                  <a:lnTo>
                    <a:pt x="1" y="8451"/>
                  </a:lnTo>
                  <a:lnTo>
                    <a:pt x="8451" y="8451"/>
                  </a:lnTo>
                  <a:lnTo>
                    <a:pt x="8451"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 name="Google Shape;727;p49"/>
            <p:cNvSpPr/>
            <p:nvPr/>
          </p:nvSpPr>
          <p:spPr>
            <a:xfrm>
              <a:off x="8461432" y="7353195"/>
              <a:ext cx="167034" cy="167034"/>
            </a:xfrm>
            <a:custGeom>
              <a:rect b="b" l="l" r="r" t="t"/>
              <a:pathLst>
                <a:path extrusionOk="0" h="8451" w="8451">
                  <a:moveTo>
                    <a:pt x="0" y="0"/>
                  </a:moveTo>
                  <a:lnTo>
                    <a:pt x="0" y="8450"/>
                  </a:lnTo>
                  <a:lnTo>
                    <a:pt x="8450" y="8450"/>
                  </a:lnTo>
                  <a:lnTo>
                    <a:pt x="8450"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 name="Google Shape;728;p49"/>
            <p:cNvSpPr/>
            <p:nvPr/>
          </p:nvSpPr>
          <p:spPr>
            <a:xfrm>
              <a:off x="8126810" y="7353195"/>
              <a:ext cx="167034" cy="167034"/>
            </a:xfrm>
            <a:custGeom>
              <a:rect b="b" l="l" r="r" t="t"/>
              <a:pathLst>
                <a:path extrusionOk="0" h="8451" w="8451">
                  <a:moveTo>
                    <a:pt x="1" y="0"/>
                  </a:moveTo>
                  <a:lnTo>
                    <a:pt x="1" y="8450"/>
                  </a:lnTo>
                  <a:lnTo>
                    <a:pt x="8451" y="8450"/>
                  </a:lnTo>
                  <a:lnTo>
                    <a:pt x="8451"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 name="Google Shape;729;p49"/>
            <p:cNvSpPr/>
            <p:nvPr/>
          </p:nvSpPr>
          <p:spPr>
            <a:xfrm>
              <a:off x="7792207" y="7353195"/>
              <a:ext cx="167034" cy="167034"/>
            </a:xfrm>
            <a:custGeom>
              <a:rect b="b" l="l" r="r" t="t"/>
              <a:pathLst>
                <a:path extrusionOk="0" h="8451" w="8451">
                  <a:moveTo>
                    <a:pt x="0" y="0"/>
                  </a:moveTo>
                  <a:lnTo>
                    <a:pt x="0" y="8450"/>
                  </a:lnTo>
                  <a:lnTo>
                    <a:pt x="8450" y="8450"/>
                  </a:lnTo>
                  <a:lnTo>
                    <a:pt x="8450"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 name="Google Shape;730;p49"/>
            <p:cNvSpPr/>
            <p:nvPr/>
          </p:nvSpPr>
          <p:spPr>
            <a:xfrm>
              <a:off x="7457585" y="7353195"/>
              <a:ext cx="167034" cy="167034"/>
            </a:xfrm>
            <a:custGeom>
              <a:rect b="b" l="l" r="r" t="t"/>
              <a:pathLst>
                <a:path extrusionOk="0" h="8451" w="8451">
                  <a:moveTo>
                    <a:pt x="1" y="0"/>
                  </a:moveTo>
                  <a:lnTo>
                    <a:pt x="1" y="8450"/>
                  </a:lnTo>
                  <a:lnTo>
                    <a:pt x="8451" y="8450"/>
                  </a:lnTo>
                  <a:lnTo>
                    <a:pt x="8451"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 name="Google Shape;731;p49"/>
            <p:cNvSpPr/>
            <p:nvPr/>
          </p:nvSpPr>
          <p:spPr>
            <a:xfrm>
              <a:off x="8294427" y="7518404"/>
              <a:ext cx="167034" cy="167034"/>
            </a:xfrm>
            <a:custGeom>
              <a:rect b="b" l="l" r="r" t="t"/>
              <a:pathLst>
                <a:path extrusionOk="0" h="8451" w="8451">
                  <a:moveTo>
                    <a:pt x="0" y="0"/>
                  </a:moveTo>
                  <a:lnTo>
                    <a:pt x="0" y="8450"/>
                  </a:lnTo>
                  <a:lnTo>
                    <a:pt x="8450" y="8450"/>
                  </a:lnTo>
                  <a:lnTo>
                    <a:pt x="8450"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 name="Google Shape;732;p49"/>
            <p:cNvSpPr/>
            <p:nvPr/>
          </p:nvSpPr>
          <p:spPr>
            <a:xfrm>
              <a:off x="7959805" y="7518404"/>
              <a:ext cx="167034" cy="167034"/>
            </a:xfrm>
            <a:custGeom>
              <a:rect b="b" l="l" r="r" t="t"/>
              <a:pathLst>
                <a:path extrusionOk="0" h="8451" w="8451">
                  <a:moveTo>
                    <a:pt x="1" y="0"/>
                  </a:moveTo>
                  <a:lnTo>
                    <a:pt x="1" y="8450"/>
                  </a:lnTo>
                  <a:lnTo>
                    <a:pt x="8451" y="8450"/>
                  </a:lnTo>
                  <a:lnTo>
                    <a:pt x="8451"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 name="Google Shape;733;p49"/>
            <p:cNvSpPr/>
            <p:nvPr/>
          </p:nvSpPr>
          <p:spPr>
            <a:xfrm>
              <a:off x="7625202" y="7518404"/>
              <a:ext cx="167034" cy="167034"/>
            </a:xfrm>
            <a:custGeom>
              <a:rect b="b" l="l" r="r" t="t"/>
              <a:pathLst>
                <a:path extrusionOk="0" h="8451" w="8451">
                  <a:moveTo>
                    <a:pt x="0" y="0"/>
                  </a:moveTo>
                  <a:lnTo>
                    <a:pt x="0" y="8450"/>
                  </a:lnTo>
                  <a:lnTo>
                    <a:pt x="8450" y="8450"/>
                  </a:lnTo>
                  <a:lnTo>
                    <a:pt x="8450"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 name="Google Shape;734;p49"/>
            <p:cNvSpPr/>
            <p:nvPr/>
          </p:nvSpPr>
          <p:spPr>
            <a:xfrm>
              <a:off x="7290580" y="7518404"/>
              <a:ext cx="167034" cy="167034"/>
            </a:xfrm>
            <a:custGeom>
              <a:rect b="b" l="l" r="r" t="t"/>
              <a:pathLst>
                <a:path extrusionOk="0" h="8451" w="8451">
                  <a:moveTo>
                    <a:pt x="1" y="0"/>
                  </a:moveTo>
                  <a:lnTo>
                    <a:pt x="1" y="8450"/>
                  </a:lnTo>
                  <a:lnTo>
                    <a:pt x="8451" y="8450"/>
                  </a:lnTo>
                  <a:lnTo>
                    <a:pt x="8451"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 name="Google Shape;735;p49"/>
            <p:cNvSpPr/>
            <p:nvPr/>
          </p:nvSpPr>
          <p:spPr>
            <a:xfrm>
              <a:off x="8461432" y="7683613"/>
              <a:ext cx="167034" cy="167014"/>
            </a:xfrm>
            <a:custGeom>
              <a:rect b="b" l="l" r="r" t="t"/>
              <a:pathLst>
                <a:path extrusionOk="0" h="8450" w="8451">
                  <a:moveTo>
                    <a:pt x="0" y="0"/>
                  </a:moveTo>
                  <a:lnTo>
                    <a:pt x="0" y="8450"/>
                  </a:lnTo>
                  <a:lnTo>
                    <a:pt x="8450" y="8450"/>
                  </a:lnTo>
                  <a:lnTo>
                    <a:pt x="8450"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 name="Google Shape;736;p49"/>
            <p:cNvSpPr/>
            <p:nvPr/>
          </p:nvSpPr>
          <p:spPr>
            <a:xfrm>
              <a:off x="8126810" y="7683613"/>
              <a:ext cx="167034" cy="167014"/>
            </a:xfrm>
            <a:custGeom>
              <a:rect b="b" l="l" r="r" t="t"/>
              <a:pathLst>
                <a:path extrusionOk="0" h="8450" w="8451">
                  <a:moveTo>
                    <a:pt x="1" y="0"/>
                  </a:moveTo>
                  <a:lnTo>
                    <a:pt x="1" y="8450"/>
                  </a:lnTo>
                  <a:lnTo>
                    <a:pt x="8451" y="8450"/>
                  </a:lnTo>
                  <a:lnTo>
                    <a:pt x="8451"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 name="Google Shape;737;p49"/>
            <p:cNvSpPr/>
            <p:nvPr/>
          </p:nvSpPr>
          <p:spPr>
            <a:xfrm>
              <a:off x="7792207" y="7683613"/>
              <a:ext cx="167034" cy="167014"/>
            </a:xfrm>
            <a:custGeom>
              <a:rect b="b" l="l" r="r" t="t"/>
              <a:pathLst>
                <a:path extrusionOk="0" h="8450" w="8451">
                  <a:moveTo>
                    <a:pt x="0" y="0"/>
                  </a:moveTo>
                  <a:lnTo>
                    <a:pt x="0" y="8450"/>
                  </a:lnTo>
                  <a:lnTo>
                    <a:pt x="8450" y="8450"/>
                  </a:lnTo>
                  <a:lnTo>
                    <a:pt x="8450"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 name="Google Shape;738;p49"/>
            <p:cNvSpPr/>
            <p:nvPr/>
          </p:nvSpPr>
          <p:spPr>
            <a:xfrm>
              <a:off x="7457585" y="7683613"/>
              <a:ext cx="167034" cy="167014"/>
            </a:xfrm>
            <a:custGeom>
              <a:rect b="b" l="l" r="r" t="t"/>
              <a:pathLst>
                <a:path extrusionOk="0" h="8450" w="8451">
                  <a:moveTo>
                    <a:pt x="1" y="0"/>
                  </a:moveTo>
                  <a:lnTo>
                    <a:pt x="1" y="8450"/>
                  </a:lnTo>
                  <a:lnTo>
                    <a:pt x="8451" y="8450"/>
                  </a:lnTo>
                  <a:lnTo>
                    <a:pt x="8451"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 name="Google Shape;739;p49"/>
            <p:cNvSpPr/>
            <p:nvPr/>
          </p:nvSpPr>
          <p:spPr>
            <a:xfrm>
              <a:off x="8294427" y="7848803"/>
              <a:ext cx="167034" cy="167034"/>
            </a:xfrm>
            <a:custGeom>
              <a:rect b="b" l="l" r="r" t="t"/>
              <a:pathLst>
                <a:path extrusionOk="0" h="8451" w="8451">
                  <a:moveTo>
                    <a:pt x="0" y="1"/>
                  </a:moveTo>
                  <a:lnTo>
                    <a:pt x="0" y="8451"/>
                  </a:lnTo>
                  <a:lnTo>
                    <a:pt x="8450" y="8451"/>
                  </a:lnTo>
                  <a:lnTo>
                    <a:pt x="8450"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 name="Google Shape;740;p49"/>
            <p:cNvSpPr/>
            <p:nvPr/>
          </p:nvSpPr>
          <p:spPr>
            <a:xfrm>
              <a:off x="7959805" y="7848803"/>
              <a:ext cx="167034" cy="167034"/>
            </a:xfrm>
            <a:custGeom>
              <a:rect b="b" l="l" r="r" t="t"/>
              <a:pathLst>
                <a:path extrusionOk="0" h="8451" w="8451">
                  <a:moveTo>
                    <a:pt x="1" y="1"/>
                  </a:moveTo>
                  <a:lnTo>
                    <a:pt x="1" y="8451"/>
                  </a:lnTo>
                  <a:lnTo>
                    <a:pt x="8451" y="8451"/>
                  </a:lnTo>
                  <a:lnTo>
                    <a:pt x="8451"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 name="Google Shape;741;p49"/>
            <p:cNvSpPr/>
            <p:nvPr/>
          </p:nvSpPr>
          <p:spPr>
            <a:xfrm>
              <a:off x="7625202" y="7848803"/>
              <a:ext cx="167034" cy="167034"/>
            </a:xfrm>
            <a:custGeom>
              <a:rect b="b" l="l" r="r" t="t"/>
              <a:pathLst>
                <a:path extrusionOk="0" h="8451" w="8451">
                  <a:moveTo>
                    <a:pt x="0" y="1"/>
                  </a:moveTo>
                  <a:lnTo>
                    <a:pt x="0" y="8451"/>
                  </a:lnTo>
                  <a:lnTo>
                    <a:pt x="8450" y="8451"/>
                  </a:lnTo>
                  <a:lnTo>
                    <a:pt x="8450"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 name="Google Shape;742;p49"/>
            <p:cNvSpPr/>
            <p:nvPr/>
          </p:nvSpPr>
          <p:spPr>
            <a:xfrm>
              <a:off x="7290580" y="7848803"/>
              <a:ext cx="167034" cy="167034"/>
            </a:xfrm>
            <a:custGeom>
              <a:rect b="b" l="l" r="r" t="t"/>
              <a:pathLst>
                <a:path extrusionOk="0" h="8451" w="8451">
                  <a:moveTo>
                    <a:pt x="1" y="1"/>
                  </a:moveTo>
                  <a:lnTo>
                    <a:pt x="1" y="8451"/>
                  </a:lnTo>
                  <a:lnTo>
                    <a:pt x="8451" y="8451"/>
                  </a:lnTo>
                  <a:lnTo>
                    <a:pt x="8451"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 name="Google Shape;743;p49"/>
            <p:cNvSpPr/>
            <p:nvPr/>
          </p:nvSpPr>
          <p:spPr>
            <a:xfrm>
              <a:off x="8461432" y="8013419"/>
              <a:ext cx="167034" cy="167034"/>
            </a:xfrm>
            <a:custGeom>
              <a:rect b="b" l="l" r="r" t="t"/>
              <a:pathLst>
                <a:path extrusionOk="0" h="8451" w="8451">
                  <a:moveTo>
                    <a:pt x="0" y="0"/>
                  </a:moveTo>
                  <a:lnTo>
                    <a:pt x="0" y="8450"/>
                  </a:lnTo>
                  <a:lnTo>
                    <a:pt x="8450" y="8450"/>
                  </a:lnTo>
                  <a:lnTo>
                    <a:pt x="8450"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 name="Google Shape;744;p49"/>
            <p:cNvSpPr/>
            <p:nvPr/>
          </p:nvSpPr>
          <p:spPr>
            <a:xfrm>
              <a:off x="8126810" y="8013419"/>
              <a:ext cx="167034" cy="167034"/>
            </a:xfrm>
            <a:custGeom>
              <a:rect b="b" l="l" r="r" t="t"/>
              <a:pathLst>
                <a:path extrusionOk="0" h="8451" w="8451">
                  <a:moveTo>
                    <a:pt x="1" y="0"/>
                  </a:moveTo>
                  <a:lnTo>
                    <a:pt x="1" y="8450"/>
                  </a:lnTo>
                  <a:lnTo>
                    <a:pt x="8451" y="8450"/>
                  </a:lnTo>
                  <a:lnTo>
                    <a:pt x="8451"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 name="Google Shape;745;p49"/>
            <p:cNvSpPr/>
            <p:nvPr/>
          </p:nvSpPr>
          <p:spPr>
            <a:xfrm>
              <a:off x="7792207" y="8013419"/>
              <a:ext cx="167034" cy="167034"/>
            </a:xfrm>
            <a:custGeom>
              <a:rect b="b" l="l" r="r" t="t"/>
              <a:pathLst>
                <a:path extrusionOk="0" h="8451" w="8451">
                  <a:moveTo>
                    <a:pt x="0" y="0"/>
                  </a:moveTo>
                  <a:lnTo>
                    <a:pt x="0" y="8450"/>
                  </a:lnTo>
                  <a:lnTo>
                    <a:pt x="8450" y="8450"/>
                  </a:lnTo>
                  <a:lnTo>
                    <a:pt x="8450"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49"/>
            <p:cNvSpPr/>
            <p:nvPr/>
          </p:nvSpPr>
          <p:spPr>
            <a:xfrm>
              <a:off x="7457585" y="8013419"/>
              <a:ext cx="167034" cy="167034"/>
            </a:xfrm>
            <a:custGeom>
              <a:rect b="b" l="l" r="r" t="t"/>
              <a:pathLst>
                <a:path extrusionOk="0" h="8451" w="8451">
                  <a:moveTo>
                    <a:pt x="1" y="0"/>
                  </a:moveTo>
                  <a:lnTo>
                    <a:pt x="1" y="8450"/>
                  </a:lnTo>
                  <a:lnTo>
                    <a:pt x="8451" y="8450"/>
                  </a:lnTo>
                  <a:lnTo>
                    <a:pt x="8451" y="0"/>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 name="Google Shape;747;p49"/>
            <p:cNvSpPr/>
            <p:nvPr/>
          </p:nvSpPr>
          <p:spPr>
            <a:xfrm>
              <a:off x="8294427" y="8178608"/>
              <a:ext cx="167034" cy="167034"/>
            </a:xfrm>
            <a:custGeom>
              <a:rect b="b" l="l" r="r" t="t"/>
              <a:pathLst>
                <a:path extrusionOk="0" h="8451" w="8451">
                  <a:moveTo>
                    <a:pt x="0" y="1"/>
                  </a:moveTo>
                  <a:lnTo>
                    <a:pt x="0" y="8451"/>
                  </a:lnTo>
                  <a:lnTo>
                    <a:pt x="8450" y="8451"/>
                  </a:lnTo>
                  <a:lnTo>
                    <a:pt x="8450"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 name="Google Shape;748;p49"/>
            <p:cNvSpPr/>
            <p:nvPr/>
          </p:nvSpPr>
          <p:spPr>
            <a:xfrm>
              <a:off x="7959805" y="8178608"/>
              <a:ext cx="167034" cy="167034"/>
            </a:xfrm>
            <a:custGeom>
              <a:rect b="b" l="l" r="r" t="t"/>
              <a:pathLst>
                <a:path extrusionOk="0" h="8451" w="8451">
                  <a:moveTo>
                    <a:pt x="1" y="1"/>
                  </a:moveTo>
                  <a:lnTo>
                    <a:pt x="1" y="8451"/>
                  </a:lnTo>
                  <a:lnTo>
                    <a:pt x="8451" y="8451"/>
                  </a:lnTo>
                  <a:lnTo>
                    <a:pt x="8451"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 name="Google Shape;749;p49"/>
            <p:cNvSpPr/>
            <p:nvPr/>
          </p:nvSpPr>
          <p:spPr>
            <a:xfrm>
              <a:off x="7625202" y="8178608"/>
              <a:ext cx="167034" cy="167034"/>
            </a:xfrm>
            <a:custGeom>
              <a:rect b="b" l="l" r="r" t="t"/>
              <a:pathLst>
                <a:path extrusionOk="0" h="8451" w="8451">
                  <a:moveTo>
                    <a:pt x="0" y="1"/>
                  </a:moveTo>
                  <a:lnTo>
                    <a:pt x="0" y="8451"/>
                  </a:lnTo>
                  <a:lnTo>
                    <a:pt x="8450" y="8451"/>
                  </a:lnTo>
                  <a:lnTo>
                    <a:pt x="8450"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 name="Google Shape;750;p49"/>
            <p:cNvSpPr/>
            <p:nvPr/>
          </p:nvSpPr>
          <p:spPr>
            <a:xfrm>
              <a:off x="7290580" y="8178608"/>
              <a:ext cx="167034" cy="167034"/>
            </a:xfrm>
            <a:custGeom>
              <a:rect b="b" l="l" r="r" t="t"/>
              <a:pathLst>
                <a:path extrusionOk="0" h="8451" w="8451">
                  <a:moveTo>
                    <a:pt x="1" y="1"/>
                  </a:moveTo>
                  <a:lnTo>
                    <a:pt x="1" y="8451"/>
                  </a:lnTo>
                  <a:lnTo>
                    <a:pt x="8451" y="8451"/>
                  </a:lnTo>
                  <a:lnTo>
                    <a:pt x="8451" y="1"/>
                  </a:lnTo>
                  <a:close/>
                </a:path>
              </a:pathLst>
            </a:custGeom>
            <a:solidFill>
              <a:srgbClr val="05000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 name="Google Shape;751;p49"/>
          <p:cNvGrpSpPr/>
          <p:nvPr/>
        </p:nvGrpSpPr>
        <p:grpSpPr>
          <a:xfrm>
            <a:off x="12014046" y="2273425"/>
            <a:ext cx="3480711" cy="3029105"/>
            <a:chOff x="11067923" y="5393563"/>
            <a:chExt cx="1740356" cy="1514552"/>
          </a:xfrm>
        </p:grpSpPr>
        <p:sp>
          <p:nvSpPr>
            <p:cNvPr id="752" name="Google Shape;752;p49"/>
            <p:cNvSpPr/>
            <p:nvPr/>
          </p:nvSpPr>
          <p:spPr>
            <a:xfrm>
              <a:off x="11067923" y="5393563"/>
              <a:ext cx="1515165" cy="1514552"/>
            </a:xfrm>
            <a:custGeom>
              <a:rect b="b" l="l" r="r" t="t"/>
              <a:pathLst>
                <a:path extrusionOk="0" h="76628" w="76659">
                  <a:moveTo>
                    <a:pt x="0" y="0"/>
                  </a:moveTo>
                  <a:lnTo>
                    <a:pt x="0" y="76627"/>
                  </a:lnTo>
                  <a:lnTo>
                    <a:pt x="76658" y="76627"/>
                  </a:lnTo>
                  <a:lnTo>
                    <a:pt x="7665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49"/>
            <p:cNvSpPr/>
            <p:nvPr/>
          </p:nvSpPr>
          <p:spPr>
            <a:xfrm>
              <a:off x="11121977" y="5447025"/>
              <a:ext cx="1407031" cy="1407011"/>
            </a:xfrm>
            <a:custGeom>
              <a:rect b="b" l="l" r="r" t="t"/>
              <a:pathLst>
                <a:path extrusionOk="0" h="71187" w="71188">
                  <a:moveTo>
                    <a:pt x="1" y="0"/>
                  </a:moveTo>
                  <a:lnTo>
                    <a:pt x="1" y="71187"/>
                  </a:lnTo>
                  <a:lnTo>
                    <a:pt x="71188" y="71187"/>
                  </a:lnTo>
                  <a:lnTo>
                    <a:pt x="7118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 name="Google Shape;754;p49"/>
            <p:cNvSpPr/>
            <p:nvPr/>
          </p:nvSpPr>
          <p:spPr>
            <a:xfrm>
              <a:off x="11156228" y="5477047"/>
              <a:ext cx="123788" cy="123788"/>
            </a:xfrm>
            <a:custGeom>
              <a:rect b="b" l="l" r="r" t="t"/>
              <a:pathLst>
                <a:path extrusionOk="0" h="6263" w="6263">
                  <a:moveTo>
                    <a:pt x="1" y="1"/>
                  </a:moveTo>
                  <a:lnTo>
                    <a:pt x="1" y="6262"/>
                  </a:lnTo>
                  <a:lnTo>
                    <a:pt x="6262" y="6262"/>
                  </a:lnTo>
                  <a:lnTo>
                    <a:pt x="6262"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 name="Google Shape;755;p49"/>
            <p:cNvSpPr/>
            <p:nvPr/>
          </p:nvSpPr>
          <p:spPr>
            <a:xfrm>
              <a:off x="11308213" y="5477047"/>
              <a:ext cx="123788" cy="123788"/>
            </a:xfrm>
            <a:custGeom>
              <a:rect b="b" l="l" r="r" t="t"/>
              <a:pathLst>
                <a:path extrusionOk="0" h="6263" w="6263">
                  <a:moveTo>
                    <a:pt x="1" y="1"/>
                  </a:moveTo>
                  <a:lnTo>
                    <a:pt x="1"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 name="Google Shape;756;p49"/>
            <p:cNvSpPr/>
            <p:nvPr/>
          </p:nvSpPr>
          <p:spPr>
            <a:xfrm>
              <a:off x="11459604" y="5477047"/>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 name="Google Shape;757;p49"/>
            <p:cNvSpPr/>
            <p:nvPr/>
          </p:nvSpPr>
          <p:spPr>
            <a:xfrm>
              <a:off x="11611588" y="5477047"/>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 name="Google Shape;758;p49"/>
            <p:cNvSpPr/>
            <p:nvPr/>
          </p:nvSpPr>
          <p:spPr>
            <a:xfrm>
              <a:off x="11763573" y="5477047"/>
              <a:ext cx="123788" cy="123788"/>
            </a:xfrm>
            <a:custGeom>
              <a:rect b="b" l="l" r="r" t="t"/>
              <a:pathLst>
                <a:path extrusionOk="0" h="6263" w="6263">
                  <a:moveTo>
                    <a:pt x="1" y="1"/>
                  </a:moveTo>
                  <a:lnTo>
                    <a:pt x="1" y="6262"/>
                  </a:lnTo>
                  <a:lnTo>
                    <a:pt x="6262" y="6262"/>
                  </a:lnTo>
                  <a:lnTo>
                    <a:pt x="6262"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 name="Google Shape;759;p49"/>
            <p:cNvSpPr/>
            <p:nvPr/>
          </p:nvSpPr>
          <p:spPr>
            <a:xfrm>
              <a:off x="11914964" y="5477047"/>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 name="Google Shape;760;p49"/>
            <p:cNvSpPr/>
            <p:nvPr/>
          </p:nvSpPr>
          <p:spPr>
            <a:xfrm>
              <a:off x="12066948" y="5477047"/>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 name="Google Shape;761;p49"/>
            <p:cNvSpPr/>
            <p:nvPr/>
          </p:nvSpPr>
          <p:spPr>
            <a:xfrm>
              <a:off x="12218932" y="5477047"/>
              <a:ext cx="123788" cy="123788"/>
            </a:xfrm>
            <a:custGeom>
              <a:rect b="b" l="l" r="r" t="t"/>
              <a:pathLst>
                <a:path extrusionOk="0" h="6263" w="6263">
                  <a:moveTo>
                    <a:pt x="1" y="1"/>
                  </a:moveTo>
                  <a:lnTo>
                    <a:pt x="1"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 name="Google Shape;762;p49"/>
            <p:cNvSpPr/>
            <p:nvPr/>
          </p:nvSpPr>
          <p:spPr>
            <a:xfrm>
              <a:off x="12370324" y="5477047"/>
              <a:ext cx="123768" cy="123788"/>
            </a:xfrm>
            <a:custGeom>
              <a:rect b="b" l="l" r="r" t="t"/>
              <a:pathLst>
                <a:path extrusionOk="0" h="6263" w="6262">
                  <a:moveTo>
                    <a:pt x="0" y="1"/>
                  </a:moveTo>
                  <a:lnTo>
                    <a:pt x="0" y="6262"/>
                  </a:lnTo>
                  <a:lnTo>
                    <a:pt x="6262" y="6262"/>
                  </a:lnTo>
                  <a:lnTo>
                    <a:pt x="6262"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 name="Google Shape;763;p49"/>
            <p:cNvSpPr/>
            <p:nvPr/>
          </p:nvSpPr>
          <p:spPr>
            <a:xfrm>
              <a:off x="11156228" y="5629053"/>
              <a:ext cx="123788" cy="123768"/>
            </a:xfrm>
            <a:custGeom>
              <a:rect b="b" l="l" r="r" t="t"/>
              <a:pathLst>
                <a:path extrusionOk="0" h="6262" w="6263">
                  <a:moveTo>
                    <a:pt x="1" y="0"/>
                  </a:moveTo>
                  <a:lnTo>
                    <a:pt x="1" y="6262"/>
                  </a:lnTo>
                  <a:lnTo>
                    <a:pt x="6262" y="6262"/>
                  </a:lnTo>
                  <a:lnTo>
                    <a:pt x="6262"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 name="Google Shape;764;p49"/>
            <p:cNvSpPr/>
            <p:nvPr/>
          </p:nvSpPr>
          <p:spPr>
            <a:xfrm>
              <a:off x="11308213" y="5629053"/>
              <a:ext cx="123788" cy="123768"/>
            </a:xfrm>
            <a:custGeom>
              <a:rect b="b" l="l" r="r" t="t"/>
              <a:pathLst>
                <a:path extrusionOk="0" h="6262" w="6263">
                  <a:moveTo>
                    <a:pt x="1" y="0"/>
                  </a:moveTo>
                  <a:lnTo>
                    <a:pt x="1" y="6262"/>
                  </a:lnTo>
                  <a:lnTo>
                    <a:pt x="6262" y="6262"/>
                  </a:lnTo>
                  <a:lnTo>
                    <a:pt x="626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 name="Google Shape;765;p49"/>
            <p:cNvSpPr/>
            <p:nvPr/>
          </p:nvSpPr>
          <p:spPr>
            <a:xfrm>
              <a:off x="11459604" y="5629053"/>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 name="Google Shape;766;p49"/>
            <p:cNvSpPr/>
            <p:nvPr/>
          </p:nvSpPr>
          <p:spPr>
            <a:xfrm>
              <a:off x="11611588" y="5629053"/>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49"/>
            <p:cNvSpPr/>
            <p:nvPr/>
          </p:nvSpPr>
          <p:spPr>
            <a:xfrm>
              <a:off x="11763573" y="5629053"/>
              <a:ext cx="123788" cy="123768"/>
            </a:xfrm>
            <a:custGeom>
              <a:rect b="b" l="l" r="r" t="t"/>
              <a:pathLst>
                <a:path extrusionOk="0" h="6262" w="6263">
                  <a:moveTo>
                    <a:pt x="1" y="0"/>
                  </a:moveTo>
                  <a:lnTo>
                    <a:pt x="1"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 name="Google Shape;768;p49"/>
            <p:cNvSpPr/>
            <p:nvPr/>
          </p:nvSpPr>
          <p:spPr>
            <a:xfrm>
              <a:off x="11914964" y="5629053"/>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 name="Google Shape;769;p49"/>
            <p:cNvSpPr/>
            <p:nvPr/>
          </p:nvSpPr>
          <p:spPr>
            <a:xfrm>
              <a:off x="12066948" y="5629053"/>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 name="Google Shape;770;p49"/>
            <p:cNvSpPr/>
            <p:nvPr/>
          </p:nvSpPr>
          <p:spPr>
            <a:xfrm>
              <a:off x="12218932" y="5629053"/>
              <a:ext cx="123788" cy="123768"/>
            </a:xfrm>
            <a:custGeom>
              <a:rect b="b" l="l" r="r" t="t"/>
              <a:pathLst>
                <a:path extrusionOk="0" h="6262" w="6263">
                  <a:moveTo>
                    <a:pt x="1" y="0"/>
                  </a:moveTo>
                  <a:lnTo>
                    <a:pt x="1" y="6262"/>
                  </a:lnTo>
                  <a:lnTo>
                    <a:pt x="6262" y="6262"/>
                  </a:lnTo>
                  <a:lnTo>
                    <a:pt x="626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49"/>
            <p:cNvSpPr/>
            <p:nvPr/>
          </p:nvSpPr>
          <p:spPr>
            <a:xfrm>
              <a:off x="12370324" y="5629053"/>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49"/>
            <p:cNvSpPr/>
            <p:nvPr/>
          </p:nvSpPr>
          <p:spPr>
            <a:xfrm>
              <a:off x="11156228" y="6086812"/>
              <a:ext cx="123788" cy="123768"/>
            </a:xfrm>
            <a:custGeom>
              <a:rect b="b" l="l" r="r" t="t"/>
              <a:pathLst>
                <a:path extrusionOk="0" h="6262" w="6263">
                  <a:moveTo>
                    <a:pt x="1" y="1"/>
                  </a:moveTo>
                  <a:lnTo>
                    <a:pt x="1" y="6262"/>
                  </a:lnTo>
                  <a:lnTo>
                    <a:pt x="6262" y="6262"/>
                  </a:lnTo>
                  <a:lnTo>
                    <a:pt x="6262"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49"/>
            <p:cNvSpPr/>
            <p:nvPr/>
          </p:nvSpPr>
          <p:spPr>
            <a:xfrm>
              <a:off x="11308213" y="6086812"/>
              <a:ext cx="123788" cy="123768"/>
            </a:xfrm>
            <a:custGeom>
              <a:rect b="b" l="l" r="r" t="t"/>
              <a:pathLst>
                <a:path extrusionOk="0" h="6262" w="6263">
                  <a:moveTo>
                    <a:pt x="1" y="1"/>
                  </a:moveTo>
                  <a:lnTo>
                    <a:pt x="1" y="6262"/>
                  </a:lnTo>
                  <a:lnTo>
                    <a:pt x="6262" y="6262"/>
                  </a:lnTo>
                  <a:lnTo>
                    <a:pt x="6262"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49"/>
            <p:cNvSpPr/>
            <p:nvPr/>
          </p:nvSpPr>
          <p:spPr>
            <a:xfrm>
              <a:off x="11459604" y="6086812"/>
              <a:ext cx="123768" cy="123768"/>
            </a:xfrm>
            <a:custGeom>
              <a:rect b="b" l="l" r="r" t="t"/>
              <a:pathLst>
                <a:path extrusionOk="0" h="6262" w="6262">
                  <a:moveTo>
                    <a:pt x="0" y="1"/>
                  </a:moveTo>
                  <a:lnTo>
                    <a:pt x="0" y="6262"/>
                  </a:lnTo>
                  <a:lnTo>
                    <a:pt x="6262" y="6262"/>
                  </a:lnTo>
                  <a:lnTo>
                    <a:pt x="6262"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 name="Google Shape;775;p49"/>
            <p:cNvSpPr/>
            <p:nvPr/>
          </p:nvSpPr>
          <p:spPr>
            <a:xfrm>
              <a:off x="11611588" y="6086812"/>
              <a:ext cx="123768" cy="123768"/>
            </a:xfrm>
            <a:custGeom>
              <a:rect b="b" l="l" r="r" t="t"/>
              <a:pathLst>
                <a:path extrusionOk="0" h="6262" w="6262">
                  <a:moveTo>
                    <a:pt x="0" y="1"/>
                  </a:moveTo>
                  <a:lnTo>
                    <a:pt x="0" y="6262"/>
                  </a:lnTo>
                  <a:lnTo>
                    <a:pt x="6262" y="6262"/>
                  </a:lnTo>
                  <a:lnTo>
                    <a:pt x="6262"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 name="Google Shape;776;p49"/>
            <p:cNvSpPr/>
            <p:nvPr/>
          </p:nvSpPr>
          <p:spPr>
            <a:xfrm>
              <a:off x="11763573" y="6086812"/>
              <a:ext cx="123788" cy="123768"/>
            </a:xfrm>
            <a:custGeom>
              <a:rect b="b" l="l" r="r" t="t"/>
              <a:pathLst>
                <a:path extrusionOk="0" h="6262" w="6263">
                  <a:moveTo>
                    <a:pt x="1" y="1"/>
                  </a:moveTo>
                  <a:lnTo>
                    <a:pt x="1" y="6262"/>
                  </a:lnTo>
                  <a:lnTo>
                    <a:pt x="6262" y="6262"/>
                  </a:lnTo>
                  <a:lnTo>
                    <a:pt x="626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 name="Google Shape;777;p49"/>
            <p:cNvSpPr/>
            <p:nvPr/>
          </p:nvSpPr>
          <p:spPr>
            <a:xfrm>
              <a:off x="11914964" y="6086812"/>
              <a:ext cx="123768" cy="123768"/>
            </a:xfrm>
            <a:custGeom>
              <a:rect b="b" l="l" r="r" t="t"/>
              <a:pathLst>
                <a:path extrusionOk="0" h="6262"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 name="Google Shape;778;p49"/>
            <p:cNvSpPr/>
            <p:nvPr/>
          </p:nvSpPr>
          <p:spPr>
            <a:xfrm>
              <a:off x="12066948" y="6086812"/>
              <a:ext cx="123768" cy="123768"/>
            </a:xfrm>
            <a:custGeom>
              <a:rect b="b" l="l" r="r" t="t"/>
              <a:pathLst>
                <a:path extrusionOk="0" h="6262"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49"/>
            <p:cNvSpPr/>
            <p:nvPr/>
          </p:nvSpPr>
          <p:spPr>
            <a:xfrm>
              <a:off x="12218932" y="6086812"/>
              <a:ext cx="123788" cy="123768"/>
            </a:xfrm>
            <a:custGeom>
              <a:rect b="b" l="l" r="r" t="t"/>
              <a:pathLst>
                <a:path extrusionOk="0" h="6262" w="6263">
                  <a:moveTo>
                    <a:pt x="1" y="1"/>
                  </a:moveTo>
                  <a:lnTo>
                    <a:pt x="1"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 name="Google Shape;780;p49"/>
            <p:cNvSpPr/>
            <p:nvPr/>
          </p:nvSpPr>
          <p:spPr>
            <a:xfrm>
              <a:off x="12370324" y="6086812"/>
              <a:ext cx="123768" cy="123768"/>
            </a:xfrm>
            <a:custGeom>
              <a:rect b="b" l="l" r="r" t="t"/>
              <a:pathLst>
                <a:path extrusionOk="0" h="6262" w="6262">
                  <a:moveTo>
                    <a:pt x="0" y="1"/>
                  </a:moveTo>
                  <a:lnTo>
                    <a:pt x="0" y="6262"/>
                  </a:lnTo>
                  <a:lnTo>
                    <a:pt x="6262" y="6262"/>
                  </a:lnTo>
                  <a:lnTo>
                    <a:pt x="6262"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 name="Google Shape;781;p49"/>
            <p:cNvSpPr/>
            <p:nvPr/>
          </p:nvSpPr>
          <p:spPr>
            <a:xfrm>
              <a:off x="11156228" y="5781633"/>
              <a:ext cx="123788" cy="123788"/>
            </a:xfrm>
            <a:custGeom>
              <a:rect b="b" l="l" r="r" t="t"/>
              <a:pathLst>
                <a:path extrusionOk="0" h="6263" w="6263">
                  <a:moveTo>
                    <a:pt x="1" y="1"/>
                  </a:moveTo>
                  <a:lnTo>
                    <a:pt x="1" y="6262"/>
                  </a:lnTo>
                  <a:lnTo>
                    <a:pt x="6262" y="6262"/>
                  </a:lnTo>
                  <a:lnTo>
                    <a:pt x="6262"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 name="Google Shape;782;p49"/>
            <p:cNvSpPr/>
            <p:nvPr/>
          </p:nvSpPr>
          <p:spPr>
            <a:xfrm>
              <a:off x="11308213" y="5781633"/>
              <a:ext cx="123788" cy="123788"/>
            </a:xfrm>
            <a:custGeom>
              <a:rect b="b" l="l" r="r" t="t"/>
              <a:pathLst>
                <a:path extrusionOk="0" h="6263" w="6263">
                  <a:moveTo>
                    <a:pt x="1" y="1"/>
                  </a:moveTo>
                  <a:lnTo>
                    <a:pt x="1" y="6262"/>
                  </a:lnTo>
                  <a:lnTo>
                    <a:pt x="6262" y="6262"/>
                  </a:lnTo>
                  <a:lnTo>
                    <a:pt x="6262"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 name="Google Shape;783;p49"/>
            <p:cNvSpPr/>
            <p:nvPr/>
          </p:nvSpPr>
          <p:spPr>
            <a:xfrm>
              <a:off x="11459604" y="5781633"/>
              <a:ext cx="123768" cy="123788"/>
            </a:xfrm>
            <a:custGeom>
              <a:rect b="b" l="l" r="r" t="t"/>
              <a:pathLst>
                <a:path extrusionOk="0" h="6263" w="6262">
                  <a:moveTo>
                    <a:pt x="0" y="1"/>
                  </a:moveTo>
                  <a:lnTo>
                    <a:pt x="0" y="6262"/>
                  </a:lnTo>
                  <a:lnTo>
                    <a:pt x="6262" y="6262"/>
                  </a:lnTo>
                  <a:lnTo>
                    <a:pt x="626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 name="Google Shape;784;p49"/>
            <p:cNvSpPr/>
            <p:nvPr/>
          </p:nvSpPr>
          <p:spPr>
            <a:xfrm>
              <a:off x="11611588" y="5781633"/>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 name="Google Shape;785;p49"/>
            <p:cNvSpPr/>
            <p:nvPr/>
          </p:nvSpPr>
          <p:spPr>
            <a:xfrm>
              <a:off x="11763573" y="5781633"/>
              <a:ext cx="123788" cy="123788"/>
            </a:xfrm>
            <a:custGeom>
              <a:rect b="b" l="l" r="r" t="t"/>
              <a:pathLst>
                <a:path extrusionOk="0" h="6263" w="6263">
                  <a:moveTo>
                    <a:pt x="1" y="1"/>
                  </a:moveTo>
                  <a:lnTo>
                    <a:pt x="1"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 name="Google Shape;786;p49"/>
            <p:cNvSpPr/>
            <p:nvPr/>
          </p:nvSpPr>
          <p:spPr>
            <a:xfrm>
              <a:off x="11914964" y="5781633"/>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 name="Google Shape;787;p49"/>
            <p:cNvSpPr/>
            <p:nvPr/>
          </p:nvSpPr>
          <p:spPr>
            <a:xfrm>
              <a:off x="12066948" y="5781633"/>
              <a:ext cx="123768" cy="123788"/>
            </a:xfrm>
            <a:custGeom>
              <a:rect b="b" l="l" r="r" t="t"/>
              <a:pathLst>
                <a:path extrusionOk="0" h="6263" w="6262">
                  <a:moveTo>
                    <a:pt x="0" y="1"/>
                  </a:moveTo>
                  <a:lnTo>
                    <a:pt x="0" y="6262"/>
                  </a:lnTo>
                  <a:lnTo>
                    <a:pt x="6262" y="6262"/>
                  </a:lnTo>
                  <a:lnTo>
                    <a:pt x="626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 name="Google Shape;788;p49"/>
            <p:cNvSpPr/>
            <p:nvPr/>
          </p:nvSpPr>
          <p:spPr>
            <a:xfrm>
              <a:off x="12218932" y="5781633"/>
              <a:ext cx="123788" cy="123788"/>
            </a:xfrm>
            <a:custGeom>
              <a:rect b="b" l="l" r="r" t="t"/>
              <a:pathLst>
                <a:path extrusionOk="0" h="6263" w="6263">
                  <a:moveTo>
                    <a:pt x="1" y="1"/>
                  </a:moveTo>
                  <a:lnTo>
                    <a:pt x="1"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 name="Google Shape;789;p49"/>
            <p:cNvSpPr/>
            <p:nvPr/>
          </p:nvSpPr>
          <p:spPr>
            <a:xfrm>
              <a:off x="12370324" y="5781633"/>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 name="Google Shape;790;p49"/>
            <p:cNvSpPr/>
            <p:nvPr/>
          </p:nvSpPr>
          <p:spPr>
            <a:xfrm>
              <a:off x="11156228" y="5934233"/>
              <a:ext cx="123788" cy="123768"/>
            </a:xfrm>
            <a:custGeom>
              <a:rect b="b" l="l" r="r" t="t"/>
              <a:pathLst>
                <a:path extrusionOk="0" h="6262" w="6263">
                  <a:moveTo>
                    <a:pt x="1" y="0"/>
                  </a:moveTo>
                  <a:lnTo>
                    <a:pt x="1" y="6262"/>
                  </a:lnTo>
                  <a:lnTo>
                    <a:pt x="6262" y="6262"/>
                  </a:lnTo>
                  <a:lnTo>
                    <a:pt x="6262"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 name="Google Shape;791;p49"/>
            <p:cNvSpPr/>
            <p:nvPr/>
          </p:nvSpPr>
          <p:spPr>
            <a:xfrm>
              <a:off x="11308213" y="5934233"/>
              <a:ext cx="123788" cy="123768"/>
            </a:xfrm>
            <a:custGeom>
              <a:rect b="b" l="l" r="r" t="t"/>
              <a:pathLst>
                <a:path extrusionOk="0" h="6262" w="6263">
                  <a:moveTo>
                    <a:pt x="1" y="0"/>
                  </a:moveTo>
                  <a:lnTo>
                    <a:pt x="1" y="6262"/>
                  </a:lnTo>
                  <a:lnTo>
                    <a:pt x="6262" y="6262"/>
                  </a:lnTo>
                  <a:lnTo>
                    <a:pt x="6262"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 name="Google Shape;792;p49"/>
            <p:cNvSpPr/>
            <p:nvPr/>
          </p:nvSpPr>
          <p:spPr>
            <a:xfrm>
              <a:off x="11459604" y="5934233"/>
              <a:ext cx="123768" cy="123768"/>
            </a:xfrm>
            <a:custGeom>
              <a:rect b="b" l="l" r="r" t="t"/>
              <a:pathLst>
                <a:path extrusionOk="0" h="6262" w="6262">
                  <a:moveTo>
                    <a:pt x="0" y="0"/>
                  </a:moveTo>
                  <a:lnTo>
                    <a:pt x="0" y="6262"/>
                  </a:lnTo>
                  <a:lnTo>
                    <a:pt x="6262" y="6262"/>
                  </a:lnTo>
                  <a:lnTo>
                    <a:pt x="6262"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 name="Google Shape;793;p49"/>
            <p:cNvSpPr/>
            <p:nvPr/>
          </p:nvSpPr>
          <p:spPr>
            <a:xfrm>
              <a:off x="11611588" y="5934233"/>
              <a:ext cx="123768" cy="123768"/>
            </a:xfrm>
            <a:custGeom>
              <a:rect b="b" l="l" r="r" t="t"/>
              <a:pathLst>
                <a:path extrusionOk="0" h="6262" w="6262">
                  <a:moveTo>
                    <a:pt x="0" y="0"/>
                  </a:moveTo>
                  <a:lnTo>
                    <a:pt x="0" y="6262"/>
                  </a:lnTo>
                  <a:lnTo>
                    <a:pt x="6262" y="6262"/>
                  </a:lnTo>
                  <a:lnTo>
                    <a:pt x="626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 name="Google Shape;794;p49"/>
            <p:cNvSpPr/>
            <p:nvPr/>
          </p:nvSpPr>
          <p:spPr>
            <a:xfrm>
              <a:off x="11763573" y="5934233"/>
              <a:ext cx="123788" cy="123768"/>
            </a:xfrm>
            <a:custGeom>
              <a:rect b="b" l="l" r="r" t="t"/>
              <a:pathLst>
                <a:path extrusionOk="0" h="6262" w="6263">
                  <a:moveTo>
                    <a:pt x="1" y="0"/>
                  </a:moveTo>
                  <a:lnTo>
                    <a:pt x="1"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 name="Google Shape;795;p49"/>
            <p:cNvSpPr/>
            <p:nvPr/>
          </p:nvSpPr>
          <p:spPr>
            <a:xfrm>
              <a:off x="11914964" y="5934233"/>
              <a:ext cx="123768" cy="123768"/>
            </a:xfrm>
            <a:custGeom>
              <a:rect b="b" l="l" r="r" t="t"/>
              <a:pathLst>
                <a:path extrusionOk="0" h="6262" w="6262">
                  <a:moveTo>
                    <a:pt x="0" y="0"/>
                  </a:moveTo>
                  <a:lnTo>
                    <a:pt x="0" y="6262"/>
                  </a:lnTo>
                  <a:lnTo>
                    <a:pt x="6262" y="6262"/>
                  </a:lnTo>
                  <a:lnTo>
                    <a:pt x="626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 name="Google Shape;796;p49"/>
            <p:cNvSpPr/>
            <p:nvPr/>
          </p:nvSpPr>
          <p:spPr>
            <a:xfrm>
              <a:off x="12066948" y="5934233"/>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 name="Google Shape;797;p49"/>
            <p:cNvSpPr/>
            <p:nvPr/>
          </p:nvSpPr>
          <p:spPr>
            <a:xfrm>
              <a:off x="12218932" y="5934233"/>
              <a:ext cx="123788" cy="123768"/>
            </a:xfrm>
            <a:custGeom>
              <a:rect b="b" l="l" r="r" t="t"/>
              <a:pathLst>
                <a:path extrusionOk="0" h="6262" w="6263">
                  <a:moveTo>
                    <a:pt x="1" y="0"/>
                  </a:moveTo>
                  <a:lnTo>
                    <a:pt x="1"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 name="Google Shape;798;p49"/>
            <p:cNvSpPr/>
            <p:nvPr/>
          </p:nvSpPr>
          <p:spPr>
            <a:xfrm>
              <a:off x="12370324" y="5934233"/>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 name="Google Shape;799;p49"/>
            <p:cNvSpPr/>
            <p:nvPr/>
          </p:nvSpPr>
          <p:spPr>
            <a:xfrm>
              <a:off x="11156228" y="6239392"/>
              <a:ext cx="123788" cy="123788"/>
            </a:xfrm>
            <a:custGeom>
              <a:rect b="b" l="l" r="r" t="t"/>
              <a:pathLst>
                <a:path extrusionOk="0" h="6263" w="6263">
                  <a:moveTo>
                    <a:pt x="1" y="1"/>
                  </a:moveTo>
                  <a:lnTo>
                    <a:pt x="1" y="6262"/>
                  </a:lnTo>
                  <a:lnTo>
                    <a:pt x="6262" y="6262"/>
                  </a:lnTo>
                  <a:lnTo>
                    <a:pt x="6262"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 name="Google Shape;800;p49"/>
            <p:cNvSpPr/>
            <p:nvPr/>
          </p:nvSpPr>
          <p:spPr>
            <a:xfrm>
              <a:off x="11308213" y="6239392"/>
              <a:ext cx="123788" cy="123788"/>
            </a:xfrm>
            <a:custGeom>
              <a:rect b="b" l="l" r="r" t="t"/>
              <a:pathLst>
                <a:path extrusionOk="0" h="6263" w="6263">
                  <a:moveTo>
                    <a:pt x="1" y="1"/>
                  </a:moveTo>
                  <a:lnTo>
                    <a:pt x="1" y="6262"/>
                  </a:lnTo>
                  <a:lnTo>
                    <a:pt x="6262" y="6262"/>
                  </a:lnTo>
                  <a:lnTo>
                    <a:pt x="6262"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 name="Google Shape;801;p49"/>
            <p:cNvSpPr/>
            <p:nvPr/>
          </p:nvSpPr>
          <p:spPr>
            <a:xfrm>
              <a:off x="11459604" y="6239392"/>
              <a:ext cx="123768" cy="123788"/>
            </a:xfrm>
            <a:custGeom>
              <a:rect b="b" l="l" r="r" t="t"/>
              <a:pathLst>
                <a:path extrusionOk="0" h="6263" w="6262">
                  <a:moveTo>
                    <a:pt x="0" y="1"/>
                  </a:moveTo>
                  <a:lnTo>
                    <a:pt x="0" y="6262"/>
                  </a:lnTo>
                  <a:lnTo>
                    <a:pt x="6262" y="6262"/>
                  </a:lnTo>
                  <a:lnTo>
                    <a:pt x="6262"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 name="Google Shape;802;p49"/>
            <p:cNvSpPr/>
            <p:nvPr/>
          </p:nvSpPr>
          <p:spPr>
            <a:xfrm>
              <a:off x="11611588" y="6239392"/>
              <a:ext cx="123768" cy="123788"/>
            </a:xfrm>
            <a:custGeom>
              <a:rect b="b" l="l" r="r" t="t"/>
              <a:pathLst>
                <a:path extrusionOk="0" h="6263" w="6262">
                  <a:moveTo>
                    <a:pt x="0" y="1"/>
                  </a:moveTo>
                  <a:lnTo>
                    <a:pt x="0" y="6262"/>
                  </a:lnTo>
                  <a:lnTo>
                    <a:pt x="6262" y="6262"/>
                  </a:lnTo>
                  <a:lnTo>
                    <a:pt x="626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 name="Google Shape;803;p49"/>
            <p:cNvSpPr/>
            <p:nvPr/>
          </p:nvSpPr>
          <p:spPr>
            <a:xfrm>
              <a:off x="11763573" y="6239392"/>
              <a:ext cx="123788" cy="123788"/>
            </a:xfrm>
            <a:custGeom>
              <a:rect b="b" l="l" r="r" t="t"/>
              <a:pathLst>
                <a:path extrusionOk="0" h="6263" w="6263">
                  <a:moveTo>
                    <a:pt x="1" y="1"/>
                  </a:moveTo>
                  <a:lnTo>
                    <a:pt x="1"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 name="Google Shape;804;p49"/>
            <p:cNvSpPr/>
            <p:nvPr/>
          </p:nvSpPr>
          <p:spPr>
            <a:xfrm>
              <a:off x="11914964" y="6239392"/>
              <a:ext cx="123768" cy="123788"/>
            </a:xfrm>
            <a:custGeom>
              <a:rect b="b" l="l" r="r" t="t"/>
              <a:pathLst>
                <a:path extrusionOk="0" h="6263" w="6262">
                  <a:moveTo>
                    <a:pt x="0" y="1"/>
                  </a:moveTo>
                  <a:lnTo>
                    <a:pt x="0" y="6262"/>
                  </a:lnTo>
                  <a:lnTo>
                    <a:pt x="6262" y="6262"/>
                  </a:lnTo>
                  <a:lnTo>
                    <a:pt x="626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 name="Google Shape;805;p49"/>
            <p:cNvSpPr/>
            <p:nvPr/>
          </p:nvSpPr>
          <p:spPr>
            <a:xfrm>
              <a:off x="12066948" y="6239392"/>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 name="Google Shape;806;p49"/>
            <p:cNvSpPr/>
            <p:nvPr/>
          </p:nvSpPr>
          <p:spPr>
            <a:xfrm>
              <a:off x="12218932" y="6239392"/>
              <a:ext cx="123788" cy="123788"/>
            </a:xfrm>
            <a:custGeom>
              <a:rect b="b" l="l" r="r" t="t"/>
              <a:pathLst>
                <a:path extrusionOk="0" h="6263" w="6263">
                  <a:moveTo>
                    <a:pt x="1" y="1"/>
                  </a:moveTo>
                  <a:lnTo>
                    <a:pt x="1"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 name="Google Shape;807;p49"/>
            <p:cNvSpPr/>
            <p:nvPr/>
          </p:nvSpPr>
          <p:spPr>
            <a:xfrm>
              <a:off x="12370324" y="6239392"/>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 name="Google Shape;808;p49"/>
            <p:cNvSpPr/>
            <p:nvPr/>
          </p:nvSpPr>
          <p:spPr>
            <a:xfrm>
              <a:off x="11156228" y="6391992"/>
              <a:ext cx="123788" cy="123768"/>
            </a:xfrm>
            <a:custGeom>
              <a:rect b="b" l="l" r="r" t="t"/>
              <a:pathLst>
                <a:path extrusionOk="0" h="6262" w="6263">
                  <a:moveTo>
                    <a:pt x="1" y="0"/>
                  </a:moveTo>
                  <a:lnTo>
                    <a:pt x="1" y="6262"/>
                  </a:lnTo>
                  <a:lnTo>
                    <a:pt x="6262" y="6262"/>
                  </a:lnTo>
                  <a:lnTo>
                    <a:pt x="6262"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 name="Google Shape;809;p49"/>
            <p:cNvSpPr/>
            <p:nvPr/>
          </p:nvSpPr>
          <p:spPr>
            <a:xfrm>
              <a:off x="11308213" y="6391992"/>
              <a:ext cx="123788" cy="123768"/>
            </a:xfrm>
            <a:custGeom>
              <a:rect b="b" l="l" r="r" t="t"/>
              <a:pathLst>
                <a:path extrusionOk="0" h="6262" w="6263">
                  <a:moveTo>
                    <a:pt x="1" y="0"/>
                  </a:moveTo>
                  <a:lnTo>
                    <a:pt x="1" y="6262"/>
                  </a:lnTo>
                  <a:lnTo>
                    <a:pt x="6262" y="6262"/>
                  </a:lnTo>
                  <a:lnTo>
                    <a:pt x="6262"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 name="Google Shape;810;p49"/>
            <p:cNvSpPr/>
            <p:nvPr/>
          </p:nvSpPr>
          <p:spPr>
            <a:xfrm>
              <a:off x="11459604" y="6391992"/>
              <a:ext cx="123768" cy="123768"/>
            </a:xfrm>
            <a:custGeom>
              <a:rect b="b" l="l" r="r" t="t"/>
              <a:pathLst>
                <a:path extrusionOk="0" h="6262" w="6262">
                  <a:moveTo>
                    <a:pt x="0" y="0"/>
                  </a:moveTo>
                  <a:lnTo>
                    <a:pt x="0" y="6262"/>
                  </a:lnTo>
                  <a:lnTo>
                    <a:pt x="6262" y="6262"/>
                  </a:lnTo>
                  <a:lnTo>
                    <a:pt x="626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 name="Google Shape;811;p49"/>
            <p:cNvSpPr/>
            <p:nvPr/>
          </p:nvSpPr>
          <p:spPr>
            <a:xfrm>
              <a:off x="11611588" y="6391992"/>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 name="Google Shape;812;p49"/>
            <p:cNvSpPr/>
            <p:nvPr/>
          </p:nvSpPr>
          <p:spPr>
            <a:xfrm>
              <a:off x="11763573" y="6391992"/>
              <a:ext cx="123788" cy="123768"/>
            </a:xfrm>
            <a:custGeom>
              <a:rect b="b" l="l" r="r" t="t"/>
              <a:pathLst>
                <a:path extrusionOk="0" h="6262" w="6263">
                  <a:moveTo>
                    <a:pt x="1" y="0"/>
                  </a:moveTo>
                  <a:lnTo>
                    <a:pt x="1"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 name="Google Shape;813;p49"/>
            <p:cNvSpPr/>
            <p:nvPr/>
          </p:nvSpPr>
          <p:spPr>
            <a:xfrm>
              <a:off x="11914964" y="6391992"/>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 name="Google Shape;814;p49"/>
            <p:cNvSpPr/>
            <p:nvPr/>
          </p:nvSpPr>
          <p:spPr>
            <a:xfrm>
              <a:off x="12066948" y="6391992"/>
              <a:ext cx="123768" cy="123768"/>
            </a:xfrm>
            <a:custGeom>
              <a:rect b="b" l="l" r="r" t="t"/>
              <a:pathLst>
                <a:path extrusionOk="0" h="6262" w="6262">
                  <a:moveTo>
                    <a:pt x="0" y="0"/>
                  </a:moveTo>
                  <a:lnTo>
                    <a:pt x="0" y="6262"/>
                  </a:lnTo>
                  <a:lnTo>
                    <a:pt x="6262" y="6262"/>
                  </a:lnTo>
                  <a:lnTo>
                    <a:pt x="626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 name="Google Shape;815;p49"/>
            <p:cNvSpPr/>
            <p:nvPr/>
          </p:nvSpPr>
          <p:spPr>
            <a:xfrm>
              <a:off x="12218932" y="6391992"/>
              <a:ext cx="123788" cy="123768"/>
            </a:xfrm>
            <a:custGeom>
              <a:rect b="b" l="l" r="r" t="t"/>
              <a:pathLst>
                <a:path extrusionOk="0" h="6262" w="6263">
                  <a:moveTo>
                    <a:pt x="1" y="0"/>
                  </a:moveTo>
                  <a:lnTo>
                    <a:pt x="1"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 name="Google Shape;816;p49"/>
            <p:cNvSpPr/>
            <p:nvPr/>
          </p:nvSpPr>
          <p:spPr>
            <a:xfrm>
              <a:off x="12370324" y="6391992"/>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 name="Google Shape;817;p49"/>
            <p:cNvSpPr/>
            <p:nvPr/>
          </p:nvSpPr>
          <p:spPr>
            <a:xfrm>
              <a:off x="11156228" y="6544571"/>
              <a:ext cx="123788" cy="123788"/>
            </a:xfrm>
            <a:custGeom>
              <a:rect b="b" l="l" r="r" t="t"/>
              <a:pathLst>
                <a:path extrusionOk="0" h="6263" w="6263">
                  <a:moveTo>
                    <a:pt x="1" y="1"/>
                  </a:moveTo>
                  <a:lnTo>
                    <a:pt x="1" y="6262"/>
                  </a:lnTo>
                  <a:lnTo>
                    <a:pt x="6262" y="6262"/>
                  </a:lnTo>
                  <a:lnTo>
                    <a:pt x="6262"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 name="Google Shape;818;p49"/>
            <p:cNvSpPr/>
            <p:nvPr/>
          </p:nvSpPr>
          <p:spPr>
            <a:xfrm>
              <a:off x="11308213" y="6544571"/>
              <a:ext cx="123788" cy="123788"/>
            </a:xfrm>
            <a:custGeom>
              <a:rect b="b" l="l" r="r" t="t"/>
              <a:pathLst>
                <a:path extrusionOk="0" h="6263" w="6263">
                  <a:moveTo>
                    <a:pt x="1" y="1"/>
                  </a:moveTo>
                  <a:lnTo>
                    <a:pt x="1" y="6262"/>
                  </a:lnTo>
                  <a:lnTo>
                    <a:pt x="6262" y="6262"/>
                  </a:lnTo>
                  <a:lnTo>
                    <a:pt x="626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 name="Google Shape;819;p49"/>
            <p:cNvSpPr/>
            <p:nvPr/>
          </p:nvSpPr>
          <p:spPr>
            <a:xfrm>
              <a:off x="11459604" y="6544571"/>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 name="Google Shape;820;p49"/>
            <p:cNvSpPr/>
            <p:nvPr/>
          </p:nvSpPr>
          <p:spPr>
            <a:xfrm>
              <a:off x="11611588" y="6544571"/>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 name="Google Shape;821;p49"/>
            <p:cNvSpPr/>
            <p:nvPr/>
          </p:nvSpPr>
          <p:spPr>
            <a:xfrm>
              <a:off x="11763573" y="6544571"/>
              <a:ext cx="123788" cy="123788"/>
            </a:xfrm>
            <a:custGeom>
              <a:rect b="b" l="l" r="r" t="t"/>
              <a:pathLst>
                <a:path extrusionOk="0" h="6263" w="6263">
                  <a:moveTo>
                    <a:pt x="1" y="1"/>
                  </a:moveTo>
                  <a:lnTo>
                    <a:pt x="1"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 name="Google Shape;822;p49"/>
            <p:cNvSpPr/>
            <p:nvPr/>
          </p:nvSpPr>
          <p:spPr>
            <a:xfrm>
              <a:off x="11914964" y="6544571"/>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 name="Google Shape;823;p49"/>
            <p:cNvSpPr/>
            <p:nvPr/>
          </p:nvSpPr>
          <p:spPr>
            <a:xfrm>
              <a:off x="12066948" y="6544571"/>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 name="Google Shape;824;p49"/>
            <p:cNvSpPr/>
            <p:nvPr/>
          </p:nvSpPr>
          <p:spPr>
            <a:xfrm>
              <a:off x="12218932" y="6544571"/>
              <a:ext cx="123788" cy="123788"/>
            </a:xfrm>
            <a:custGeom>
              <a:rect b="b" l="l" r="r" t="t"/>
              <a:pathLst>
                <a:path extrusionOk="0" h="6263" w="6263">
                  <a:moveTo>
                    <a:pt x="1" y="1"/>
                  </a:moveTo>
                  <a:lnTo>
                    <a:pt x="1" y="6262"/>
                  </a:lnTo>
                  <a:lnTo>
                    <a:pt x="6262" y="6262"/>
                  </a:lnTo>
                  <a:lnTo>
                    <a:pt x="626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 name="Google Shape;825;p49"/>
            <p:cNvSpPr/>
            <p:nvPr/>
          </p:nvSpPr>
          <p:spPr>
            <a:xfrm>
              <a:off x="12370324" y="6544571"/>
              <a:ext cx="123768" cy="123788"/>
            </a:xfrm>
            <a:custGeom>
              <a:rect b="b" l="l" r="r" t="t"/>
              <a:pathLst>
                <a:path extrusionOk="0" h="6263" w="6262">
                  <a:moveTo>
                    <a:pt x="0" y="1"/>
                  </a:moveTo>
                  <a:lnTo>
                    <a:pt x="0" y="6262"/>
                  </a:lnTo>
                  <a:lnTo>
                    <a:pt x="6262" y="6262"/>
                  </a:lnTo>
                  <a:lnTo>
                    <a:pt x="62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 name="Google Shape;826;p49"/>
            <p:cNvSpPr/>
            <p:nvPr/>
          </p:nvSpPr>
          <p:spPr>
            <a:xfrm>
              <a:off x="11156228" y="6697171"/>
              <a:ext cx="123788" cy="123768"/>
            </a:xfrm>
            <a:custGeom>
              <a:rect b="b" l="l" r="r" t="t"/>
              <a:pathLst>
                <a:path extrusionOk="0" h="6262" w="6263">
                  <a:moveTo>
                    <a:pt x="1" y="0"/>
                  </a:moveTo>
                  <a:lnTo>
                    <a:pt x="1" y="6262"/>
                  </a:lnTo>
                  <a:lnTo>
                    <a:pt x="6262" y="6262"/>
                  </a:lnTo>
                  <a:lnTo>
                    <a:pt x="626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 name="Google Shape;827;p49"/>
            <p:cNvSpPr/>
            <p:nvPr/>
          </p:nvSpPr>
          <p:spPr>
            <a:xfrm>
              <a:off x="11308213" y="6697171"/>
              <a:ext cx="123788" cy="123768"/>
            </a:xfrm>
            <a:custGeom>
              <a:rect b="b" l="l" r="r" t="t"/>
              <a:pathLst>
                <a:path extrusionOk="0" h="6262" w="6263">
                  <a:moveTo>
                    <a:pt x="1" y="0"/>
                  </a:moveTo>
                  <a:lnTo>
                    <a:pt x="1"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 name="Google Shape;828;p49"/>
            <p:cNvSpPr/>
            <p:nvPr/>
          </p:nvSpPr>
          <p:spPr>
            <a:xfrm>
              <a:off x="11459604" y="6697171"/>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 name="Google Shape;829;p49"/>
            <p:cNvSpPr/>
            <p:nvPr/>
          </p:nvSpPr>
          <p:spPr>
            <a:xfrm>
              <a:off x="11611588" y="6697171"/>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 name="Google Shape;830;p49"/>
            <p:cNvSpPr/>
            <p:nvPr/>
          </p:nvSpPr>
          <p:spPr>
            <a:xfrm>
              <a:off x="11763573" y="6697171"/>
              <a:ext cx="123788" cy="123768"/>
            </a:xfrm>
            <a:custGeom>
              <a:rect b="b" l="l" r="r" t="t"/>
              <a:pathLst>
                <a:path extrusionOk="0" h="6262" w="6263">
                  <a:moveTo>
                    <a:pt x="1" y="0"/>
                  </a:moveTo>
                  <a:lnTo>
                    <a:pt x="1" y="6262"/>
                  </a:lnTo>
                  <a:lnTo>
                    <a:pt x="6262" y="6262"/>
                  </a:lnTo>
                  <a:lnTo>
                    <a:pt x="626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 name="Google Shape;831;p49"/>
            <p:cNvSpPr/>
            <p:nvPr/>
          </p:nvSpPr>
          <p:spPr>
            <a:xfrm>
              <a:off x="11914964" y="6697171"/>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 name="Google Shape;832;p49"/>
            <p:cNvSpPr/>
            <p:nvPr/>
          </p:nvSpPr>
          <p:spPr>
            <a:xfrm>
              <a:off x="12066948" y="6697171"/>
              <a:ext cx="123768" cy="123768"/>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 name="Google Shape;833;p49"/>
            <p:cNvSpPr/>
            <p:nvPr/>
          </p:nvSpPr>
          <p:spPr>
            <a:xfrm>
              <a:off x="12218932" y="6697171"/>
              <a:ext cx="123788" cy="123768"/>
            </a:xfrm>
            <a:custGeom>
              <a:rect b="b" l="l" r="r" t="t"/>
              <a:pathLst>
                <a:path extrusionOk="0" h="6262" w="6263">
                  <a:moveTo>
                    <a:pt x="1" y="0"/>
                  </a:moveTo>
                  <a:lnTo>
                    <a:pt x="1"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 name="Google Shape;834;p49"/>
            <p:cNvSpPr/>
            <p:nvPr/>
          </p:nvSpPr>
          <p:spPr>
            <a:xfrm>
              <a:off x="12370324" y="6697171"/>
              <a:ext cx="123768" cy="123768"/>
            </a:xfrm>
            <a:custGeom>
              <a:rect b="b" l="l" r="r" t="t"/>
              <a:pathLst>
                <a:path extrusionOk="0" h="6262" w="6262">
                  <a:moveTo>
                    <a:pt x="0" y="0"/>
                  </a:moveTo>
                  <a:lnTo>
                    <a:pt x="0" y="6262"/>
                  </a:lnTo>
                  <a:lnTo>
                    <a:pt x="6262" y="6262"/>
                  </a:lnTo>
                  <a:lnTo>
                    <a:pt x="626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 name="Google Shape;835;p49"/>
            <p:cNvSpPr/>
            <p:nvPr/>
          </p:nvSpPr>
          <p:spPr>
            <a:xfrm>
              <a:off x="12684510" y="5393563"/>
              <a:ext cx="123768" cy="123768"/>
            </a:xfrm>
            <a:custGeom>
              <a:rect b="b" l="l" r="r" t="t"/>
              <a:pathLst>
                <a:path extrusionOk="0" h="6262" w="6262">
                  <a:moveTo>
                    <a:pt x="0" y="0"/>
                  </a:moveTo>
                  <a:lnTo>
                    <a:pt x="0" y="6262"/>
                  </a:lnTo>
                  <a:lnTo>
                    <a:pt x="6262" y="6262"/>
                  </a:lnTo>
                  <a:lnTo>
                    <a:pt x="626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 name="Google Shape;836;p49"/>
            <p:cNvSpPr/>
            <p:nvPr/>
          </p:nvSpPr>
          <p:spPr>
            <a:xfrm>
              <a:off x="12703128" y="5403168"/>
              <a:ext cx="96137" cy="103944"/>
            </a:xfrm>
            <a:custGeom>
              <a:rect b="b" l="l" r="r" t="t"/>
              <a:pathLst>
                <a:path extrusionOk="0" h="5259" w="4864">
                  <a:moveTo>
                    <a:pt x="4712" y="0"/>
                  </a:moveTo>
                  <a:cubicBezTo>
                    <a:pt x="4651" y="213"/>
                    <a:pt x="4590" y="456"/>
                    <a:pt x="4499" y="669"/>
                  </a:cubicBezTo>
                  <a:cubicBezTo>
                    <a:pt x="4013" y="2250"/>
                    <a:pt x="3010" y="3617"/>
                    <a:pt x="1672" y="4590"/>
                  </a:cubicBezTo>
                  <a:cubicBezTo>
                    <a:pt x="1156" y="4924"/>
                    <a:pt x="608" y="5168"/>
                    <a:pt x="0" y="5259"/>
                  </a:cubicBezTo>
                  <a:lnTo>
                    <a:pt x="4864" y="5259"/>
                  </a:lnTo>
                  <a:lnTo>
                    <a:pt x="4864"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 name="Google Shape;837;p49"/>
            <p:cNvSpPr/>
            <p:nvPr/>
          </p:nvSpPr>
          <p:spPr>
            <a:xfrm>
              <a:off x="12708237" y="5418475"/>
              <a:ext cx="76313" cy="73308"/>
            </a:xfrm>
            <a:custGeom>
              <a:rect b="b" l="l" r="r" t="t"/>
              <a:pathLst>
                <a:path extrusionOk="0" h="3709" w="3861">
                  <a:moveTo>
                    <a:pt x="1946" y="882"/>
                  </a:moveTo>
                  <a:lnTo>
                    <a:pt x="2432" y="2341"/>
                  </a:lnTo>
                  <a:lnTo>
                    <a:pt x="1429" y="2341"/>
                  </a:lnTo>
                  <a:lnTo>
                    <a:pt x="1946" y="882"/>
                  </a:lnTo>
                  <a:close/>
                  <a:moveTo>
                    <a:pt x="1368" y="1"/>
                  </a:moveTo>
                  <a:lnTo>
                    <a:pt x="0" y="3709"/>
                  </a:lnTo>
                  <a:lnTo>
                    <a:pt x="973" y="3709"/>
                  </a:lnTo>
                  <a:lnTo>
                    <a:pt x="1186" y="3010"/>
                  </a:lnTo>
                  <a:lnTo>
                    <a:pt x="2675" y="3010"/>
                  </a:lnTo>
                  <a:lnTo>
                    <a:pt x="2918" y="3709"/>
                  </a:lnTo>
                  <a:lnTo>
                    <a:pt x="3860" y="3709"/>
                  </a:lnTo>
                  <a:lnTo>
                    <a:pt x="24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 name="Google Shape;838;p49"/>
            <p:cNvSpPr/>
            <p:nvPr/>
          </p:nvSpPr>
          <p:spPr>
            <a:xfrm>
              <a:off x="12684510" y="5562962"/>
              <a:ext cx="123768" cy="123788"/>
            </a:xfrm>
            <a:custGeom>
              <a:rect b="b" l="l" r="r" t="t"/>
              <a:pathLst>
                <a:path extrusionOk="0" h="6263" w="6262">
                  <a:moveTo>
                    <a:pt x="0" y="1"/>
                  </a:moveTo>
                  <a:lnTo>
                    <a:pt x="0" y="6262"/>
                  </a:lnTo>
                  <a:lnTo>
                    <a:pt x="6262" y="6262"/>
                  </a:lnTo>
                  <a:lnTo>
                    <a:pt x="626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 name="Google Shape;839;p49"/>
            <p:cNvSpPr/>
            <p:nvPr/>
          </p:nvSpPr>
          <p:spPr>
            <a:xfrm>
              <a:off x="12703128" y="5572567"/>
              <a:ext cx="96137" cy="103964"/>
            </a:xfrm>
            <a:custGeom>
              <a:rect b="b" l="l" r="r" t="t"/>
              <a:pathLst>
                <a:path extrusionOk="0" h="5260" w="4864">
                  <a:moveTo>
                    <a:pt x="4712" y="1"/>
                  </a:moveTo>
                  <a:cubicBezTo>
                    <a:pt x="4651" y="214"/>
                    <a:pt x="4590" y="457"/>
                    <a:pt x="4499" y="670"/>
                  </a:cubicBezTo>
                  <a:cubicBezTo>
                    <a:pt x="4013" y="2250"/>
                    <a:pt x="3010" y="3618"/>
                    <a:pt x="1672" y="4591"/>
                  </a:cubicBezTo>
                  <a:cubicBezTo>
                    <a:pt x="1156" y="4925"/>
                    <a:pt x="608" y="5168"/>
                    <a:pt x="0" y="5259"/>
                  </a:cubicBezTo>
                  <a:lnTo>
                    <a:pt x="4864" y="5259"/>
                  </a:lnTo>
                  <a:lnTo>
                    <a:pt x="486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 name="Google Shape;840;p49"/>
            <p:cNvSpPr/>
            <p:nvPr/>
          </p:nvSpPr>
          <p:spPr>
            <a:xfrm>
              <a:off x="12720846" y="5587894"/>
              <a:ext cx="59493" cy="73308"/>
            </a:xfrm>
            <a:custGeom>
              <a:rect b="b" l="l" r="r" t="t"/>
              <a:pathLst>
                <a:path extrusionOk="0" h="3709" w="3010">
                  <a:moveTo>
                    <a:pt x="1460" y="669"/>
                  </a:moveTo>
                  <a:cubicBezTo>
                    <a:pt x="1611" y="669"/>
                    <a:pt x="1733" y="699"/>
                    <a:pt x="1794" y="760"/>
                  </a:cubicBezTo>
                  <a:cubicBezTo>
                    <a:pt x="1885" y="821"/>
                    <a:pt x="1915" y="912"/>
                    <a:pt x="1915" y="1034"/>
                  </a:cubicBezTo>
                  <a:cubicBezTo>
                    <a:pt x="1915" y="1186"/>
                    <a:pt x="1885" y="1277"/>
                    <a:pt x="1794" y="1338"/>
                  </a:cubicBezTo>
                  <a:cubicBezTo>
                    <a:pt x="1733" y="1398"/>
                    <a:pt x="1611" y="1429"/>
                    <a:pt x="1460" y="1429"/>
                  </a:cubicBezTo>
                  <a:lnTo>
                    <a:pt x="943" y="1429"/>
                  </a:lnTo>
                  <a:lnTo>
                    <a:pt x="943" y="669"/>
                  </a:lnTo>
                  <a:close/>
                  <a:moveTo>
                    <a:pt x="1490" y="2097"/>
                  </a:moveTo>
                  <a:cubicBezTo>
                    <a:pt x="1672" y="2097"/>
                    <a:pt x="1824" y="2128"/>
                    <a:pt x="1915" y="2219"/>
                  </a:cubicBezTo>
                  <a:cubicBezTo>
                    <a:pt x="2037" y="2280"/>
                    <a:pt x="2067" y="2401"/>
                    <a:pt x="2067" y="2553"/>
                  </a:cubicBezTo>
                  <a:cubicBezTo>
                    <a:pt x="2067" y="2736"/>
                    <a:pt x="2007" y="2857"/>
                    <a:pt x="1915" y="2918"/>
                  </a:cubicBezTo>
                  <a:cubicBezTo>
                    <a:pt x="1824" y="3009"/>
                    <a:pt x="1672" y="3040"/>
                    <a:pt x="1490" y="3040"/>
                  </a:cubicBezTo>
                  <a:lnTo>
                    <a:pt x="943" y="3040"/>
                  </a:lnTo>
                  <a:lnTo>
                    <a:pt x="943" y="2097"/>
                  </a:lnTo>
                  <a:close/>
                  <a:moveTo>
                    <a:pt x="1" y="0"/>
                  </a:moveTo>
                  <a:lnTo>
                    <a:pt x="1" y="3708"/>
                  </a:lnTo>
                  <a:lnTo>
                    <a:pt x="1551" y="3708"/>
                  </a:lnTo>
                  <a:cubicBezTo>
                    <a:pt x="2067" y="3708"/>
                    <a:pt x="2432" y="3617"/>
                    <a:pt x="2675" y="3435"/>
                  </a:cubicBezTo>
                  <a:cubicBezTo>
                    <a:pt x="2888" y="3253"/>
                    <a:pt x="3010" y="3009"/>
                    <a:pt x="3010" y="2645"/>
                  </a:cubicBezTo>
                  <a:cubicBezTo>
                    <a:pt x="3010" y="2401"/>
                    <a:pt x="2979" y="2219"/>
                    <a:pt x="2858" y="2067"/>
                  </a:cubicBezTo>
                  <a:cubicBezTo>
                    <a:pt x="2736" y="1885"/>
                    <a:pt x="2584" y="1794"/>
                    <a:pt x="2371" y="1733"/>
                  </a:cubicBezTo>
                  <a:cubicBezTo>
                    <a:pt x="2523" y="1672"/>
                    <a:pt x="2675" y="1581"/>
                    <a:pt x="2736" y="1459"/>
                  </a:cubicBezTo>
                  <a:cubicBezTo>
                    <a:pt x="2827" y="1307"/>
                    <a:pt x="2858" y="1155"/>
                    <a:pt x="2858" y="973"/>
                  </a:cubicBezTo>
                  <a:cubicBezTo>
                    <a:pt x="2858" y="639"/>
                    <a:pt x="2767" y="395"/>
                    <a:pt x="2523" y="243"/>
                  </a:cubicBezTo>
                  <a:cubicBezTo>
                    <a:pt x="2311" y="91"/>
                    <a:pt x="1915" y="0"/>
                    <a:pt x="13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 name="Google Shape;841;p49"/>
            <p:cNvSpPr/>
            <p:nvPr/>
          </p:nvSpPr>
          <p:spPr>
            <a:xfrm>
              <a:off x="12684510" y="5732381"/>
              <a:ext cx="123768" cy="123768"/>
            </a:xfrm>
            <a:custGeom>
              <a:rect b="b" l="l" r="r" t="t"/>
              <a:pathLst>
                <a:path extrusionOk="0" h="6262" w="6262">
                  <a:moveTo>
                    <a:pt x="0" y="0"/>
                  </a:moveTo>
                  <a:lnTo>
                    <a:pt x="0" y="6262"/>
                  </a:lnTo>
                  <a:lnTo>
                    <a:pt x="6262" y="6262"/>
                  </a:lnTo>
                  <a:lnTo>
                    <a:pt x="626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 name="Google Shape;842;p49"/>
            <p:cNvSpPr/>
            <p:nvPr/>
          </p:nvSpPr>
          <p:spPr>
            <a:xfrm>
              <a:off x="12703128" y="5741986"/>
              <a:ext cx="96137" cy="103944"/>
            </a:xfrm>
            <a:custGeom>
              <a:rect b="b" l="l" r="r" t="t"/>
              <a:pathLst>
                <a:path extrusionOk="0" h="5259" w="4864">
                  <a:moveTo>
                    <a:pt x="4712" y="0"/>
                  </a:moveTo>
                  <a:cubicBezTo>
                    <a:pt x="4651" y="244"/>
                    <a:pt x="4590" y="456"/>
                    <a:pt x="4499" y="669"/>
                  </a:cubicBezTo>
                  <a:cubicBezTo>
                    <a:pt x="4013" y="2250"/>
                    <a:pt x="3010" y="3618"/>
                    <a:pt x="1672" y="4590"/>
                  </a:cubicBezTo>
                  <a:cubicBezTo>
                    <a:pt x="1156" y="4925"/>
                    <a:pt x="608" y="5168"/>
                    <a:pt x="0" y="5259"/>
                  </a:cubicBezTo>
                  <a:lnTo>
                    <a:pt x="4864" y="5259"/>
                  </a:lnTo>
                  <a:lnTo>
                    <a:pt x="4864"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 name="Google Shape;843;p49"/>
            <p:cNvSpPr/>
            <p:nvPr/>
          </p:nvSpPr>
          <p:spPr>
            <a:xfrm>
              <a:off x="12714245" y="5756088"/>
              <a:ext cx="61884" cy="75720"/>
            </a:xfrm>
            <a:custGeom>
              <a:rect b="b" l="l" r="r" t="t"/>
              <a:pathLst>
                <a:path extrusionOk="0" h="3831" w="3131">
                  <a:moveTo>
                    <a:pt x="2006" y="1"/>
                  </a:moveTo>
                  <a:cubicBezTo>
                    <a:pt x="1398" y="1"/>
                    <a:pt x="912" y="183"/>
                    <a:pt x="547" y="518"/>
                  </a:cubicBezTo>
                  <a:cubicBezTo>
                    <a:pt x="183" y="882"/>
                    <a:pt x="0" y="1338"/>
                    <a:pt x="0" y="1916"/>
                  </a:cubicBezTo>
                  <a:cubicBezTo>
                    <a:pt x="0" y="2524"/>
                    <a:pt x="183" y="2980"/>
                    <a:pt x="547" y="3314"/>
                  </a:cubicBezTo>
                  <a:cubicBezTo>
                    <a:pt x="912" y="3648"/>
                    <a:pt x="1398" y="3831"/>
                    <a:pt x="2006" y="3831"/>
                  </a:cubicBezTo>
                  <a:cubicBezTo>
                    <a:pt x="2219" y="3831"/>
                    <a:pt x="2401" y="3800"/>
                    <a:pt x="2614" y="3770"/>
                  </a:cubicBezTo>
                  <a:cubicBezTo>
                    <a:pt x="2797" y="3709"/>
                    <a:pt x="2979" y="3648"/>
                    <a:pt x="3131" y="3557"/>
                  </a:cubicBezTo>
                  <a:lnTo>
                    <a:pt x="3131" y="2797"/>
                  </a:lnTo>
                  <a:cubicBezTo>
                    <a:pt x="2979" y="2919"/>
                    <a:pt x="2797" y="3010"/>
                    <a:pt x="2614" y="3071"/>
                  </a:cubicBezTo>
                  <a:cubicBezTo>
                    <a:pt x="2462" y="3132"/>
                    <a:pt x="2280" y="3132"/>
                    <a:pt x="2097" y="3132"/>
                  </a:cubicBezTo>
                  <a:cubicBezTo>
                    <a:pt x="1733" y="3132"/>
                    <a:pt x="1490" y="3041"/>
                    <a:pt x="1277" y="2828"/>
                  </a:cubicBezTo>
                  <a:cubicBezTo>
                    <a:pt x="1094" y="2615"/>
                    <a:pt x="1003" y="2311"/>
                    <a:pt x="1003" y="1916"/>
                  </a:cubicBezTo>
                  <a:cubicBezTo>
                    <a:pt x="1003" y="1551"/>
                    <a:pt x="1094" y="1247"/>
                    <a:pt x="1277" y="1034"/>
                  </a:cubicBezTo>
                  <a:cubicBezTo>
                    <a:pt x="1490" y="822"/>
                    <a:pt x="1733" y="700"/>
                    <a:pt x="2097" y="700"/>
                  </a:cubicBezTo>
                  <a:cubicBezTo>
                    <a:pt x="2280" y="700"/>
                    <a:pt x="2462" y="730"/>
                    <a:pt x="2614" y="791"/>
                  </a:cubicBezTo>
                  <a:cubicBezTo>
                    <a:pt x="2797" y="852"/>
                    <a:pt x="2979" y="913"/>
                    <a:pt x="3131" y="1034"/>
                  </a:cubicBezTo>
                  <a:lnTo>
                    <a:pt x="3131" y="275"/>
                  </a:lnTo>
                  <a:cubicBezTo>
                    <a:pt x="2979" y="183"/>
                    <a:pt x="2797" y="123"/>
                    <a:pt x="2614" y="92"/>
                  </a:cubicBezTo>
                  <a:cubicBezTo>
                    <a:pt x="2401" y="31"/>
                    <a:pt x="2219" y="1"/>
                    <a:pt x="20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 name="Google Shape;844;p49"/>
            <p:cNvSpPr/>
            <p:nvPr/>
          </p:nvSpPr>
          <p:spPr>
            <a:xfrm>
              <a:off x="12684510" y="5901780"/>
              <a:ext cx="123768" cy="123788"/>
            </a:xfrm>
            <a:custGeom>
              <a:rect b="b" l="l" r="r" t="t"/>
              <a:pathLst>
                <a:path extrusionOk="0" h="6263" w="6262">
                  <a:moveTo>
                    <a:pt x="0" y="1"/>
                  </a:moveTo>
                  <a:lnTo>
                    <a:pt x="0" y="6262"/>
                  </a:lnTo>
                  <a:lnTo>
                    <a:pt x="6262" y="6262"/>
                  </a:lnTo>
                  <a:lnTo>
                    <a:pt x="626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 name="Google Shape;845;p49"/>
            <p:cNvSpPr/>
            <p:nvPr/>
          </p:nvSpPr>
          <p:spPr>
            <a:xfrm>
              <a:off x="12703128" y="5911405"/>
              <a:ext cx="96137" cy="104537"/>
            </a:xfrm>
            <a:custGeom>
              <a:rect b="b" l="l" r="r" t="t"/>
              <a:pathLst>
                <a:path extrusionOk="0" h="5289" w="4864">
                  <a:moveTo>
                    <a:pt x="4712" y="0"/>
                  </a:moveTo>
                  <a:cubicBezTo>
                    <a:pt x="4651" y="243"/>
                    <a:pt x="4590" y="456"/>
                    <a:pt x="4499" y="669"/>
                  </a:cubicBezTo>
                  <a:cubicBezTo>
                    <a:pt x="4013" y="2249"/>
                    <a:pt x="3010" y="3617"/>
                    <a:pt x="1672" y="4590"/>
                  </a:cubicBezTo>
                  <a:cubicBezTo>
                    <a:pt x="1156" y="4924"/>
                    <a:pt x="608" y="5167"/>
                    <a:pt x="0" y="5289"/>
                  </a:cubicBezTo>
                  <a:lnTo>
                    <a:pt x="4864" y="5289"/>
                  </a:lnTo>
                  <a:lnTo>
                    <a:pt x="4864"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 name="Google Shape;846;p49"/>
            <p:cNvSpPr/>
            <p:nvPr/>
          </p:nvSpPr>
          <p:spPr>
            <a:xfrm>
              <a:off x="12707624" y="5926712"/>
              <a:ext cx="81135" cy="73308"/>
            </a:xfrm>
            <a:custGeom>
              <a:rect b="b" l="l" r="r" t="t"/>
              <a:pathLst>
                <a:path extrusionOk="0" h="3709" w="4105">
                  <a:moveTo>
                    <a:pt x="1" y="0"/>
                  </a:moveTo>
                  <a:lnTo>
                    <a:pt x="1" y="3709"/>
                  </a:lnTo>
                  <a:lnTo>
                    <a:pt x="882" y="3709"/>
                  </a:lnTo>
                  <a:lnTo>
                    <a:pt x="882" y="1003"/>
                  </a:lnTo>
                  <a:lnTo>
                    <a:pt x="1733" y="2979"/>
                  </a:lnTo>
                  <a:lnTo>
                    <a:pt x="2341" y="2979"/>
                  </a:lnTo>
                  <a:lnTo>
                    <a:pt x="3192" y="1003"/>
                  </a:lnTo>
                  <a:lnTo>
                    <a:pt x="3192" y="3709"/>
                  </a:lnTo>
                  <a:lnTo>
                    <a:pt x="4104" y="3709"/>
                  </a:lnTo>
                  <a:lnTo>
                    <a:pt x="4104" y="0"/>
                  </a:lnTo>
                  <a:lnTo>
                    <a:pt x="2888" y="0"/>
                  </a:lnTo>
                  <a:lnTo>
                    <a:pt x="2037" y="1976"/>
                  </a:lnTo>
                  <a:lnTo>
                    <a:pt x="118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 name="Google Shape;847;p49"/>
            <p:cNvSpPr/>
            <p:nvPr/>
          </p:nvSpPr>
          <p:spPr>
            <a:xfrm>
              <a:off x="12684510" y="6071199"/>
              <a:ext cx="123768" cy="123768"/>
            </a:xfrm>
            <a:custGeom>
              <a:rect b="b" l="l" r="r" t="t"/>
              <a:pathLst>
                <a:path extrusionOk="0" h="6262" w="6262">
                  <a:moveTo>
                    <a:pt x="0" y="0"/>
                  </a:moveTo>
                  <a:lnTo>
                    <a:pt x="0" y="6262"/>
                  </a:lnTo>
                  <a:lnTo>
                    <a:pt x="6262" y="6262"/>
                  </a:lnTo>
                  <a:lnTo>
                    <a:pt x="626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 name="Google Shape;848;p49"/>
            <p:cNvSpPr/>
            <p:nvPr/>
          </p:nvSpPr>
          <p:spPr>
            <a:xfrm>
              <a:off x="12703128" y="6080804"/>
              <a:ext cx="96137" cy="104557"/>
            </a:xfrm>
            <a:custGeom>
              <a:rect b="b" l="l" r="r" t="t"/>
              <a:pathLst>
                <a:path extrusionOk="0" h="5290" w="4864">
                  <a:moveTo>
                    <a:pt x="4712" y="1"/>
                  </a:moveTo>
                  <a:cubicBezTo>
                    <a:pt x="4651" y="244"/>
                    <a:pt x="4590" y="456"/>
                    <a:pt x="4499" y="669"/>
                  </a:cubicBezTo>
                  <a:cubicBezTo>
                    <a:pt x="4013" y="2250"/>
                    <a:pt x="3010" y="3618"/>
                    <a:pt x="1672" y="4590"/>
                  </a:cubicBezTo>
                  <a:cubicBezTo>
                    <a:pt x="1156" y="4925"/>
                    <a:pt x="608" y="5168"/>
                    <a:pt x="0" y="5289"/>
                  </a:cubicBezTo>
                  <a:lnTo>
                    <a:pt x="4864" y="5289"/>
                  </a:lnTo>
                  <a:lnTo>
                    <a:pt x="486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49"/>
            <p:cNvSpPr/>
            <p:nvPr/>
          </p:nvSpPr>
          <p:spPr>
            <a:xfrm>
              <a:off x="12699225" y="6096724"/>
              <a:ext cx="103944" cy="72715"/>
            </a:xfrm>
            <a:custGeom>
              <a:rect b="b" l="l" r="r" t="t"/>
              <a:pathLst>
                <a:path extrusionOk="0" h="3679" w="5259">
                  <a:moveTo>
                    <a:pt x="0" y="0"/>
                  </a:moveTo>
                  <a:lnTo>
                    <a:pt x="882" y="3678"/>
                  </a:lnTo>
                  <a:lnTo>
                    <a:pt x="1976" y="3678"/>
                  </a:lnTo>
                  <a:lnTo>
                    <a:pt x="2645" y="882"/>
                  </a:lnTo>
                  <a:lnTo>
                    <a:pt x="3313" y="3678"/>
                  </a:lnTo>
                  <a:lnTo>
                    <a:pt x="4408" y="3678"/>
                  </a:lnTo>
                  <a:lnTo>
                    <a:pt x="5259" y="0"/>
                  </a:lnTo>
                  <a:lnTo>
                    <a:pt x="4347" y="0"/>
                  </a:lnTo>
                  <a:lnTo>
                    <a:pt x="3709" y="2675"/>
                  </a:lnTo>
                  <a:lnTo>
                    <a:pt x="3101" y="0"/>
                  </a:lnTo>
                  <a:lnTo>
                    <a:pt x="2189" y="0"/>
                  </a:lnTo>
                  <a:lnTo>
                    <a:pt x="1550" y="2675"/>
                  </a:lnTo>
                  <a:lnTo>
                    <a:pt x="91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 name="Google Shape;850;p49"/>
            <p:cNvSpPr/>
            <p:nvPr/>
          </p:nvSpPr>
          <p:spPr>
            <a:xfrm>
              <a:off x="12693523" y="6325900"/>
              <a:ext cx="106355" cy="477641"/>
            </a:xfrm>
            <a:custGeom>
              <a:rect b="b" l="l" r="r" t="t"/>
              <a:pathLst>
                <a:path extrusionOk="0" h="24166" w="5381">
                  <a:moveTo>
                    <a:pt x="0" y="1"/>
                  </a:moveTo>
                  <a:lnTo>
                    <a:pt x="0" y="24165"/>
                  </a:lnTo>
                  <a:lnTo>
                    <a:pt x="5380" y="24165"/>
                  </a:lnTo>
                  <a:lnTo>
                    <a:pt x="538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 name="Google Shape;851;p49"/>
            <p:cNvSpPr/>
            <p:nvPr/>
          </p:nvSpPr>
          <p:spPr>
            <a:xfrm>
              <a:off x="12693523" y="6803503"/>
              <a:ext cx="106355" cy="29450"/>
            </a:xfrm>
            <a:custGeom>
              <a:rect b="b" l="l" r="r" t="t"/>
              <a:pathLst>
                <a:path extrusionOk="0" h="1490" w="5381">
                  <a:moveTo>
                    <a:pt x="0" y="0"/>
                  </a:moveTo>
                  <a:lnTo>
                    <a:pt x="0" y="1490"/>
                  </a:lnTo>
                  <a:lnTo>
                    <a:pt x="5380" y="1490"/>
                  </a:lnTo>
                  <a:lnTo>
                    <a:pt x="538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 name="Google Shape;852;p49"/>
            <p:cNvSpPr/>
            <p:nvPr/>
          </p:nvSpPr>
          <p:spPr>
            <a:xfrm>
              <a:off x="12694116" y="6831746"/>
              <a:ext cx="105763" cy="67300"/>
            </a:xfrm>
            <a:custGeom>
              <a:rect b="b" l="l" r="r" t="t"/>
              <a:pathLst>
                <a:path extrusionOk="0" h="3405" w="5351">
                  <a:moveTo>
                    <a:pt x="1" y="0"/>
                  </a:moveTo>
                  <a:lnTo>
                    <a:pt x="1" y="1945"/>
                  </a:lnTo>
                  <a:cubicBezTo>
                    <a:pt x="1" y="2736"/>
                    <a:pt x="639" y="3404"/>
                    <a:pt x="1460" y="3404"/>
                  </a:cubicBezTo>
                  <a:lnTo>
                    <a:pt x="3891" y="3404"/>
                  </a:lnTo>
                  <a:cubicBezTo>
                    <a:pt x="4681" y="3404"/>
                    <a:pt x="5350" y="2736"/>
                    <a:pt x="5350" y="1945"/>
                  </a:cubicBezTo>
                  <a:lnTo>
                    <a:pt x="535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 name="Google Shape;853;p49"/>
            <p:cNvSpPr/>
            <p:nvPr/>
          </p:nvSpPr>
          <p:spPr>
            <a:xfrm>
              <a:off x="12728959" y="6325900"/>
              <a:ext cx="35458" cy="477641"/>
            </a:xfrm>
            <a:custGeom>
              <a:rect b="b" l="l" r="r" t="t"/>
              <a:pathLst>
                <a:path extrusionOk="0" h="24166" w="1794">
                  <a:moveTo>
                    <a:pt x="1" y="1"/>
                  </a:moveTo>
                  <a:lnTo>
                    <a:pt x="1" y="24165"/>
                  </a:lnTo>
                  <a:lnTo>
                    <a:pt x="1794" y="24165"/>
                  </a:lnTo>
                  <a:lnTo>
                    <a:pt x="179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49"/>
            <p:cNvSpPr/>
            <p:nvPr/>
          </p:nvSpPr>
          <p:spPr>
            <a:xfrm>
              <a:off x="12694116" y="6235202"/>
              <a:ext cx="105150" cy="108747"/>
            </a:xfrm>
            <a:custGeom>
              <a:rect b="b" l="l" r="r" t="t"/>
              <a:pathLst>
                <a:path extrusionOk="0" h="5502" w="5320">
                  <a:moveTo>
                    <a:pt x="2645" y="0"/>
                  </a:moveTo>
                  <a:lnTo>
                    <a:pt x="1" y="4620"/>
                  </a:lnTo>
                  <a:lnTo>
                    <a:pt x="578" y="5380"/>
                  </a:lnTo>
                  <a:lnTo>
                    <a:pt x="1551" y="4772"/>
                  </a:lnTo>
                  <a:lnTo>
                    <a:pt x="2280" y="5411"/>
                  </a:lnTo>
                  <a:lnTo>
                    <a:pt x="3192" y="4712"/>
                  </a:lnTo>
                  <a:lnTo>
                    <a:pt x="4134" y="5502"/>
                  </a:lnTo>
                  <a:lnTo>
                    <a:pt x="4621" y="4864"/>
                  </a:lnTo>
                  <a:lnTo>
                    <a:pt x="5229" y="5380"/>
                  </a:lnTo>
                  <a:lnTo>
                    <a:pt x="5320" y="4620"/>
                  </a:lnTo>
                  <a:lnTo>
                    <a:pt x="2645"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49"/>
            <p:cNvSpPr/>
            <p:nvPr/>
          </p:nvSpPr>
          <p:spPr>
            <a:xfrm>
              <a:off x="12728366" y="6235202"/>
              <a:ext cx="35458" cy="32454"/>
            </a:xfrm>
            <a:custGeom>
              <a:rect b="b" l="l" r="r" t="t"/>
              <a:pathLst>
                <a:path extrusionOk="0" h="1642" w="1794">
                  <a:moveTo>
                    <a:pt x="912" y="0"/>
                  </a:moveTo>
                  <a:lnTo>
                    <a:pt x="0" y="1642"/>
                  </a:lnTo>
                  <a:lnTo>
                    <a:pt x="152" y="1642"/>
                  </a:lnTo>
                  <a:cubicBezTo>
                    <a:pt x="699" y="1581"/>
                    <a:pt x="1246" y="1520"/>
                    <a:pt x="1793" y="1520"/>
                  </a:cubicBezTo>
                  <a:lnTo>
                    <a:pt x="91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5F7"/>
        </a:solidFill>
      </p:bgPr>
    </p:bg>
    <p:spTree>
      <p:nvGrpSpPr>
        <p:cNvPr id="243" name="Shape 243"/>
        <p:cNvGrpSpPr/>
        <p:nvPr/>
      </p:nvGrpSpPr>
      <p:grpSpPr>
        <a:xfrm>
          <a:off x="0" y="0"/>
          <a:ext cx="0" cy="0"/>
          <a:chOff x="0" y="0"/>
          <a:chExt cx="0" cy="0"/>
        </a:xfrm>
      </p:grpSpPr>
      <p:sp>
        <p:nvSpPr>
          <p:cNvPr id="244" name="Google Shape;244;p32"/>
          <p:cNvSpPr/>
          <p:nvPr/>
        </p:nvSpPr>
        <p:spPr>
          <a:xfrm rot="-1687761">
            <a:off x="3481597" y="2286482"/>
            <a:ext cx="1452178" cy="1579075"/>
          </a:xfrm>
          <a:custGeom>
            <a:rect b="b" l="l" r="r" t="t"/>
            <a:pathLst>
              <a:path extrusionOk="0" h="96874" w="89089">
                <a:moveTo>
                  <a:pt x="27507" y="1"/>
                </a:moveTo>
                <a:cubicBezTo>
                  <a:pt x="26445" y="1"/>
                  <a:pt x="25339" y="171"/>
                  <a:pt x="24209" y="542"/>
                </a:cubicBezTo>
                <a:cubicBezTo>
                  <a:pt x="14679" y="3609"/>
                  <a:pt x="14788" y="17192"/>
                  <a:pt x="24428" y="20040"/>
                </a:cubicBezTo>
                <a:lnTo>
                  <a:pt x="1" y="27981"/>
                </a:lnTo>
                <a:lnTo>
                  <a:pt x="7997" y="52628"/>
                </a:lnTo>
                <a:cubicBezTo>
                  <a:pt x="9461" y="47767"/>
                  <a:pt x="13641" y="45329"/>
                  <a:pt x="17818" y="45329"/>
                </a:cubicBezTo>
                <a:cubicBezTo>
                  <a:pt x="21925" y="45329"/>
                  <a:pt x="26029" y="47685"/>
                  <a:pt x="27550" y="52409"/>
                </a:cubicBezTo>
                <a:cubicBezTo>
                  <a:pt x="29907" y="59606"/>
                  <a:pt x="24175" y="65834"/>
                  <a:pt x="17783" y="65834"/>
                </a:cubicBezTo>
                <a:cubicBezTo>
                  <a:pt x="15711" y="65834"/>
                  <a:pt x="13569" y="65180"/>
                  <a:pt x="11612" y="63691"/>
                </a:cubicBezTo>
                <a:lnTo>
                  <a:pt x="11612" y="63691"/>
                </a:lnTo>
                <a:lnTo>
                  <a:pt x="19608" y="88338"/>
                </a:lnTo>
                <a:lnTo>
                  <a:pt x="45241" y="80013"/>
                </a:lnTo>
                <a:lnTo>
                  <a:pt x="45241" y="80013"/>
                </a:lnTo>
                <a:cubicBezTo>
                  <a:pt x="39432" y="87032"/>
                  <a:pt x="44960" y="96874"/>
                  <a:pt x="53053" y="96874"/>
                </a:cubicBezTo>
                <a:cubicBezTo>
                  <a:pt x="54117" y="96874"/>
                  <a:pt x="55226" y="96703"/>
                  <a:pt x="56359" y="96334"/>
                </a:cubicBezTo>
                <a:cubicBezTo>
                  <a:pt x="60686" y="94910"/>
                  <a:pt x="63588" y="90748"/>
                  <a:pt x="63424" y="86202"/>
                </a:cubicBezTo>
                <a:cubicBezTo>
                  <a:pt x="63260" y="81601"/>
                  <a:pt x="60083" y="77712"/>
                  <a:pt x="55647" y="76617"/>
                </a:cubicBezTo>
                <a:lnTo>
                  <a:pt x="79965" y="68730"/>
                </a:lnTo>
                <a:lnTo>
                  <a:pt x="71804" y="43755"/>
                </a:lnTo>
                <a:lnTo>
                  <a:pt x="71804" y="43755"/>
                </a:lnTo>
                <a:cubicBezTo>
                  <a:pt x="73679" y="45162"/>
                  <a:pt x="75805" y="45805"/>
                  <a:pt x="77890" y="45805"/>
                </a:cubicBezTo>
                <a:cubicBezTo>
                  <a:pt x="82623" y="45805"/>
                  <a:pt x="87141" y="42485"/>
                  <a:pt x="88016" y="37237"/>
                </a:cubicBezTo>
                <a:cubicBezTo>
                  <a:pt x="89088" y="30802"/>
                  <a:pt x="84007" y="25320"/>
                  <a:pt x="77978" y="25320"/>
                </a:cubicBezTo>
                <a:cubicBezTo>
                  <a:pt x="76925" y="25320"/>
                  <a:pt x="75844" y="25487"/>
                  <a:pt x="74761" y="25845"/>
                </a:cubicBezTo>
                <a:cubicBezTo>
                  <a:pt x="71585" y="26831"/>
                  <a:pt x="69120" y="29351"/>
                  <a:pt x="68134" y="32527"/>
                </a:cubicBezTo>
                <a:lnTo>
                  <a:pt x="60302" y="8428"/>
                </a:lnTo>
                <a:lnTo>
                  <a:pt x="35491" y="16480"/>
                </a:lnTo>
                <a:cubicBezTo>
                  <a:pt x="40850" y="9432"/>
                  <a:pt x="35401" y="1"/>
                  <a:pt x="2750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 name="Google Shape;245;p32"/>
          <p:cNvSpPr txBox="1"/>
          <p:nvPr>
            <p:ph type="ctrTitle"/>
          </p:nvPr>
        </p:nvSpPr>
        <p:spPr>
          <a:xfrm>
            <a:off x="537925" y="4079175"/>
            <a:ext cx="9028200" cy="24957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sz="12000"/>
              <a:t>Sliding window</a:t>
            </a:r>
            <a:endParaRPr sz="12000"/>
          </a:p>
          <a:p>
            <a:pPr indent="0" lvl="0" marL="0" rtl="0" algn="l">
              <a:spcBef>
                <a:spcPts val="0"/>
              </a:spcBef>
              <a:spcAft>
                <a:spcPts val="0"/>
              </a:spcAft>
              <a:buClr>
                <a:schemeClr val="dk1"/>
              </a:buClr>
              <a:buSzPts val="2200"/>
              <a:buFont typeface="Arial"/>
              <a:buNone/>
            </a:pPr>
            <a:r>
              <a:rPr lang="en" sz="12000"/>
              <a:t>split</a:t>
            </a:r>
            <a:endParaRPr sz="12000"/>
          </a:p>
        </p:txBody>
      </p:sp>
      <p:sp>
        <p:nvSpPr>
          <p:cNvPr id="246" name="Google Shape;246;p32"/>
          <p:cNvSpPr txBox="1"/>
          <p:nvPr>
            <p:ph idx="1" type="subTitle"/>
          </p:nvPr>
        </p:nvSpPr>
        <p:spPr>
          <a:xfrm>
            <a:off x="560125" y="6979075"/>
            <a:ext cx="9972600" cy="70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sz="3500"/>
              <a:t>Split images with their annotations with sliding window and save results to a new project</a:t>
            </a:r>
            <a:endParaRPr sz="3500">
              <a:latin typeface="Libre Franklin"/>
              <a:ea typeface="Libre Franklin"/>
              <a:cs typeface="Libre Franklin"/>
              <a:sym typeface="Libre Franklin"/>
            </a:endParaRPr>
          </a:p>
        </p:txBody>
      </p:sp>
      <p:sp>
        <p:nvSpPr>
          <p:cNvPr id="247" name="Google Shape;247;p32"/>
          <p:cNvSpPr/>
          <p:nvPr/>
        </p:nvSpPr>
        <p:spPr>
          <a:xfrm rot="-1687881">
            <a:off x="895762" y="2366062"/>
            <a:ext cx="1599500" cy="1419902"/>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 name="Google Shape;248;p32"/>
          <p:cNvSpPr/>
          <p:nvPr/>
        </p:nvSpPr>
        <p:spPr>
          <a:xfrm>
            <a:off x="418575" y="581150"/>
            <a:ext cx="7592476" cy="9238229"/>
          </a:xfrm>
          <a:custGeom>
            <a:rect b="b" l="l" r="r" t="t"/>
            <a:pathLst>
              <a:path extrusionOk="0" fill="none" h="30159" w="24208">
                <a:moveTo>
                  <a:pt x="24207" y="30159"/>
                </a:moveTo>
                <a:lnTo>
                  <a:pt x="0" y="30159"/>
                </a:lnTo>
                <a:lnTo>
                  <a:pt x="0" y="0"/>
                </a:lnTo>
                <a:lnTo>
                  <a:pt x="24207" y="0"/>
                </a:lnTo>
                <a:lnTo>
                  <a:pt x="24207" y="9295"/>
                </a:lnTo>
              </a:path>
            </a:pathLst>
          </a:custGeom>
          <a:solidFill>
            <a:schemeClr val="accent1"/>
          </a:solidFill>
          <a:ln cap="flat" cmpd="sng" w="76200">
            <a:solidFill>
              <a:schemeClr val="accen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249" name="Google Shape;249;p32"/>
          <p:cNvPicPr preferRelativeResize="0"/>
          <p:nvPr/>
        </p:nvPicPr>
        <p:blipFill rotWithShape="1">
          <a:blip r:embed="rId3">
            <a:alphaModFix/>
          </a:blip>
          <a:srcRect b="35057" l="0" r="0" t="1466"/>
          <a:stretch/>
        </p:blipFill>
        <p:spPr>
          <a:xfrm>
            <a:off x="10716350" y="1906450"/>
            <a:ext cx="7014998" cy="6420446"/>
          </a:xfrm>
          <a:prstGeom prst="rect">
            <a:avLst/>
          </a:prstGeom>
          <a:noFill/>
          <a:ln>
            <a:noFill/>
          </a:ln>
        </p:spPr>
      </p:pic>
      <p:sp>
        <p:nvSpPr>
          <p:cNvPr id="250" name="Google Shape;250;p32"/>
          <p:cNvSpPr/>
          <p:nvPr/>
        </p:nvSpPr>
        <p:spPr>
          <a:xfrm>
            <a:off x="10924765" y="1892584"/>
            <a:ext cx="2761200" cy="2761200"/>
          </a:xfrm>
          <a:prstGeom prst="rect">
            <a:avLst/>
          </a:prstGeom>
          <a:noFill/>
          <a:ln cap="flat" cmpd="sng" w="76200">
            <a:solidFill>
              <a:schemeClr val="dk2"/>
            </a:solidFill>
            <a:prstDash val="solid"/>
            <a:miter lim="8000"/>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sz="2800"/>
          </a:p>
        </p:txBody>
      </p:sp>
      <p:sp>
        <p:nvSpPr>
          <p:cNvPr id="251" name="Google Shape;251;p32"/>
          <p:cNvSpPr/>
          <p:nvPr/>
        </p:nvSpPr>
        <p:spPr>
          <a:xfrm>
            <a:off x="12908465" y="3813528"/>
            <a:ext cx="2761200" cy="2761200"/>
          </a:xfrm>
          <a:prstGeom prst="rect">
            <a:avLst/>
          </a:prstGeom>
          <a:noFill/>
          <a:ln cap="flat" cmpd="sng" w="76200">
            <a:solidFill>
              <a:schemeClr val="dk2"/>
            </a:solidFill>
            <a:prstDash val="solid"/>
            <a:miter lim="8000"/>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sz="2800"/>
          </a:p>
        </p:txBody>
      </p:sp>
      <p:sp>
        <p:nvSpPr>
          <p:cNvPr id="252" name="Google Shape;252;p32"/>
          <p:cNvSpPr/>
          <p:nvPr/>
        </p:nvSpPr>
        <p:spPr>
          <a:xfrm>
            <a:off x="14895314" y="5633233"/>
            <a:ext cx="2761200" cy="2761200"/>
          </a:xfrm>
          <a:prstGeom prst="rect">
            <a:avLst/>
          </a:prstGeom>
          <a:noFill/>
          <a:ln cap="flat" cmpd="sng" w="76200">
            <a:solidFill>
              <a:schemeClr val="dk2"/>
            </a:solidFill>
            <a:prstDash val="solid"/>
            <a:miter lim="8000"/>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cxnSp>
        <p:nvCxnSpPr>
          <p:cNvPr id="860" name="Google Shape;860;p50"/>
          <p:cNvCxnSpPr/>
          <p:nvPr/>
        </p:nvCxnSpPr>
        <p:spPr>
          <a:xfrm rot="10800000">
            <a:off x="11298350" y="7909350"/>
            <a:ext cx="1508400" cy="0"/>
          </a:xfrm>
          <a:prstGeom prst="straightConnector1">
            <a:avLst/>
          </a:prstGeom>
          <a:noFill/>
          <a:ln cap="flat" cmpd="sng" w="38100">
            <a:solidFill>
              <a:schemeClr val="lt2"/>
            </a:solidFill>
            <a:prstDash val="solid"/>
            <a:round/>
            <a:headEnd len="med" w="med" type="none"/>
            <a:tailEnd len="med" w="med" type="none"/>
          </a:ln>
        </p:spPr>
      </p:cxnSp>
      <p:cxnSp>
        <p:nvCxnSpPr>
          <p:cNvPr id="861" name="Google Shape;861;p50"/>
          <p:cNvCxnSpPr/>
          <p:nvPr/>
        </p:nvCxnSpPr>
        <p:spPr>
          <a:xfrm rot="10800000">
            <a:off x="11298350" y="3909700"/>
            <a:ext cx="1508400" cy="0"/>
          </a:xfrm>
          <a:prstGeom prst="straightConnector1">
            <a:avLst/>
          </a:prstGeom>
          <a:noFill/>
          <a:ln cap="flat" cmpd="sng" w="38100">
            <a:solidFill>
              <a:schemeClr val="lt2"/>
            </a:solidFill>
            <a:prstDash val="solid"/>
            <a:round/>
            <a:headEnd len="med" w="med" type="none"/>
            <a:tailEnd len="med" w="med" type="none"/>
          </a:ln>
        </p:spPr>
      </p:cxnSp>
      <p:sp>
        <p:nvSpPr>
          <p:cNvPr id="862" name="Google Shape;862;p50"/>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COMPETITORS</a:t>
            </a:r>
            <a:endParaRPr/>
          </a:p>
        </p:txBody>
      </p:sp>
      <p:sp>
        <p:nvSpPr>
          <p:cNvPr id="863" name="Google Shape;863;p50"/>
          <p:cNvSpPr txBox="1"/>
          <p:nvPr/>
        </p:nvSpPr>
        <p:spPr>
          <a:xfrm>
            <a:off x="12806750" y="6796950"/>
            <a:ext cx="4240200" cy="2224800"/>
          </a:xfrm>
          <a:prstGeom prst="rect">
            <a:avLst/>
          </a:prstGeom>
          <a:noFill/>
          <a:ln>
            <a:noFill/>
          </a:ln>
        </p:spPr>
        <p:txBody>
          <a:bodyPr anchorCtr="0" anchor="ctr" bIns="0" lIns="182850" spcFirstLastPara="1" rIns="182850" wrap="square" tIns="468000">
            <a:noAutofit/>
          </a:bodyPr>
          <a:lstStyle/>
          <a:p>
            <a:pPr indent="0" lvl="0" marL="0" rtl="0" algn="l">
              <a:spcBef>
                <a:spcPts val="0"/>
              </a:spcBef>
              <a:spcAft>
                <a:spcPts val="0"/>
              </a:spcAft>
              <a:buClr>
                <a:schemeClr val="dk1"/>
              </a:buClr>
              <a:buSzPts val="2200"/>
              <a:buFont typeface="Arial"/>
              <a:buNone/>
            </a:pPr>
            <a:r>
              <a:rPr lang="en" sz="2800">
                <a:solidFill>
                  <a:schemeClr val="dk2"/>
                </a:solidFill>
                <a:latin typeface="Libre Franklin"/>
                <a:ea typeface="Libre Franklin"/>
                <a:cs typeface="Libre Franklin"/>
                <a:sym typeface="Libre Franklin"/>
              </a:rPr>
              <a:t>Mercury is the closest planet to the Sun</a:t>
            </a:r>
            <a:endParaRPr sz="2800">
              <a:solidFill>
                <a:schemeClr val="dk2"/>
              </a:solidFill>
              <a:latin typeface="Libre Franklin"/>
              <a:ea typeface="Libre Franklin"/>
              <a:cs typeface="Libre Franklin"/>
              <a:sym typeface="Libre Franklin"/>
            </a:endParaRPr>
          </a:p>
        </p:txBody>
      </p:sp>
      <p:sp>
        <p:nvSpPr>
          <p:cNvPr id="864" name="Google Shape;864;p50"/>
          <p:cNvSpPr txBox="1"/>
          <p:nvPr/>
        </p:nvSpPr>
        <p:spPr>
          <a:xfrm>
            <a:off x="1894651" y="2797300"/>
            <a:ext cx="4240200" cy="2224800"/>
          </a:xfrm>
          <a:prstGeom prst="rect">
            <a:avLst/>
          </a:prstGeom>
          <a:noFill/>
          <a:ln>
            <a:noFill/>
          </a:ln>
        </p:spPr>
        <p:txBody>
          <a:bodyPr anchorCtr="0" anchor="ctr" bIns="0" lIns="182850" spcFirstLastPara="1" rIns="182850" wrap="square" tIns="468000">
            <a:noAutofit/>
          </a:bodyPr>
          <a:lstStyle/>
          <a:p>
            <a:pPr indent="0" lvl="0" marL="0" rtl="0" algn="r">
              <a:spcBef>
                <a:spcPts val="0"/>
              </a:spcBef>
              <a:spcAft>
                <a:spcPts val="0"/>
              </a:spcAft>
              <a:buClr>
                <a:schemeClr val="dk1"/>
              </a:buClr>
              <a:buSzPts val="2200"/>
              <a:buFont typeface="Arial"/>
              <a:buNone/>
            </a:pPr>
            <a:r>
              <a:rPr lang="en" sz="2800">
                <a:solidFill>
                  <a:schemeClr val="dk2"/>
                </a:solidFill>
                <a:latin typeface="Libre Franklin"/>
                <a:ea typeface="Libre Franklin"/>
                <a:cs typeface="Libre Franklin"/>
                <a:sym typeface="Libre Franklin"/>
              </a:rPr>
              <a:t>Jupiter is the biggest planet of them all</a:t>
            </a:r>
            <a:endParaRPr sz="2800">
              <a:solidFill>
                <a:schemeClr val="dk2"/>
              </a:solidFill>
              <a:latin typeface="Libre Franklin"/>
              <a:ea typeface="Libre Franklin"/>
              <a:cs typeface="Libre Franklin"/>
              <a:sym typeface="Libre Franklin"/>
            </a:endParaRPr>
          </a:p>
        </p:txBody>
      </p:sp>
      <p:cxnSp>
        <p:nvCxnSpPr>
          <p:cNvPr id="865" name="Google Shape;865;p50"/>
          <p:cNvCxnSpPr>
            <a:stCxn id="864" idx="3"/>
          </p:cNvCxnSpPr>
          <p:nvPr/>
        </p:nvCxnSpPr>
        <p:spPr>
          <a:xfrm>
            <a:off x="6134851" y="3909700"/>
            <a:ext cx="1441800" cy="0"/>
          </a:xfrm>
          <a:prstGeom prst="straightConnector1">
            <a:avLst/>
          </a:prstGeom>
          <a:noFill/>
          <a:ln cap="flat" cmpd="sng" w="38100">
            <a:solidFill>
              <a:schemeClr val="lt2"/>
            </a:solidFill>
            <a:prstDash val="solid"/>
            <a:round/>
            <a:headEnd len="med" w="med" type="none"/>
            <a:tailEnd len="med" w="med" type="none"/>
          </a:ln>
        </p:spPr>
      </p:cxnSp>
      <p:sp>
        <p:nvSpPr>
          <p:cNvPr id="866" name="Google Shape;866;p50"/>
          <p:cNvSpPr/>
          <p:nvPr/>
        </p:nvSpPr>
        <p:spPr>
          <a:xfrm>
            <a:off x="7564174" y="2630952"/>
            <a:ext cx="1272628" cy="2557472"/>
          </a:xfrm>
          <a:custGeom>
            <a:rect b="b" l="l" r="r" t="t"/>
            <a:pathLst>
              <a:path extrusionOk="0" h="18633" w="9272">
                <a:moveTo>
                  <a:pt x="0" y="0"/>
                </a:moveTo>
                <a:lnTo>
                  <a:pt x="0" y="18633"/>
                </a:lnTo>
                <a:lnTo>
                  <a:pt x="9271" y="18633"/>
                </a:lnTo>
                <a:lnTo>
                  <a:pt x="927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 name="Google Shape;867;p50"/>
          <p:cNvSpPr/>
          <p:nvPr/>
        </p:nvSpPr>
        <p:spPr>
          <a:xfrm>
            <a:off x="7647623" y="3949257"/>
            <a:ext cx="1109844" cy="1134824"/>
          </a:xfrm>
          <a:custGeom>
            <a:rect b="b" l="l" r="r" t="t"/>
            <a:pathLst>
              <a:path extrusionOk="0" h="8268" w="8086">
                <a:moveTo>
                  <a:pt x="0" y="0"/>
                </a:moveTo>
                <a:lnTo>
                  <a:pt x="0" y="8268"/>
                </a:lnTo>
                <a:lnTo>
                  <a:pt x="8086" y="8268"/>
                </a:lnTo>
                <a:lnTo>
                  <a:pt x="80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 name="Google Shape;868;p50"/>
          <p:cNvSpPr/>
          <p:nvPr/>
        </p:nvSpPr>
        <p:spPr>
          <a:xfrm>
            <a:off x="8352685" y="4082666"/>
            <a:ext cx="283843" cy="243628"/>
          </a:xfrm>
          <a:custGeom>
            <a:rect b="b" l="l" r="r" t="t"/>
            <a:pathLst>
              <a:path extrusionOk="0" h="1775" w="2068">
                <a:moveTo>
                  <a:pt x="1186" y="1"/>
                </a:moveTo>
                <a:cubicBezTo>
                  <a:pt x="395" y="1"/>
                  <a:pt x="0" y="943"/>
                  <a:pt x="547" y="1521"/>
                </a:cubicBezTo>
                <a:cubicBezTo>
                  <a:pt x="732" y="1696"/>
                  <a:pt x="954" y="1774"/>
                  <a:pt x="1171" y="1774"/>
                </a:cubicBezTo>
                <a:cubicBezTo>
                  <a:pt x="1631" y="1774"/>
                  <a:pt x="2067" y="1420"/>
                  <a:pt x="2067" y="882"/>
                </a:cubicBezTo>
                <a:cubicBezTo>
                  <a:pt x="2067" y="396"/>
                  <a:pt x="1672" y="1"/>
                  <a:pt x="11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 name="Google Shape;869;p50"/>
          <p:cNvSpPr/>
          <p:nvPr/>
        </p:nvSpPr>
        <p:spPr>
          <a:xfrm>
            <a:off x="8352685" y="4750259"/>
            <a:ext cx="283843" cy="242255"/>
          </a:xfrm>
          <a:custGeom>
            <a:rect b="b" l="l" r="r" t="t"/>
            <a:pathLst>
              <a:path extrusionOk="0" h="1765" w="2068">
                <a:moveTo>
                  <a:pt x="1186" y="0"/>
                </a:moveTo>
                <a:cubicBezTo>
                  <a:pt x="395" y="0"/>
                  <a:pt x="0" y="942"/>
                  <a:pt x="547" y="1490"/>
                </a:cubicBezTo>
                <a:cubicBezTo>
                  <a:pt x="727" y="1680"/>
                  <a:pt x="953" y="1764"/>
                  <a:pt x="1176" y="1764"/>
                </a:cubicBezTo>
                <a:cubicBezTo>
                  <a:pt x="1629" y="1764"/>
                  <a:pt x="2067" y="1412"/>
                  <a:pt x="2067" y="882"/>
                </a:cubicBezTo>
                <a:cubicBezTo>
                  <a:pt x="2067" y="395"/>
                  <a:pt x="1672" y="0"/>
                  <a:pt x="11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 name="Google Shape;870;p50"/>
          <p:cNvSpPr/>
          <p:nvPr/>
        </p:nvSpPr>
        <p:spPr>
          <a:xfrm>
            <a:off x="8352685" y="4416462"/>
            <a:ext cx="283843" cy="242255"/>
          </a:xfrm>
          <a:custGeom>
            <a:rect b="b" l="l" r="r" t="t"/>
            <a:pathLst>
              <a:path extrusionOk="0" h="1765" w="2068">
                <a:moveTo>
                  <a:pt x="1186" y="1"/>
                </a:moveTo>
                <a:cubicBezTo>
                  <a:pt x="395" y="1"/>
                  <a:pt x="0" y="943"/>
                  <a:pt x="547" y="1490"/>
                </a:cubicBezTo>
                <a:cubicBezTo>
                  <a:pt x="737" y="1680"/>
                  <a:pt x="967" y="1765"/>
                  <a:pt x="1189" y="1765"/>
                </a:cubicBezTo>
                <a:cubicBezTo>
                  <a:pt x="1643" y="1765"/>
                  <a:pt x="2067" y="1412"/>
                  <a:pt x="2067" y="882"/>
                </a:cubicBezTo>
                <a:cubicBezTo>
                  <a:pt x="2067" y="396"/>
                  <a:pt x="1672" y="1"/>
                  <a:pt x="11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 name="Google Shape;871;p50"/>
          <p:cNvSpPr/>
          <p:nvPr/>
        </p:nvSpPr>
        <p:spPr>
          <a:xfrm>
            <a:off x="7756052" y="4082666"/>
            <a:ext cx="283843" cy="243628"/>
          </a:xfrm>
          <a:custGeom>
            <a:rect b="b" l="l" r="r" t="t"/>
            <a:pathLst>
              <a:path extrusionOk="0" h="1775" w="2068">
                <a:moveTo>
                  <a:pt x="1186" y="1"/>
                </a:moveTo>
                <a:cubicBezTo>
                  <a:pt x="396" y="1"/>
                  <a:pt x="1" y="943"/>
                  <a:pt x="578" y="1521"/>
                </a:cubicBezTo>
                <a:cubicBezTo>
                  <a:pt x="753" y="1696"/>
                  <a:pt x="969" y="1774"/>
                  <a:pt x="1181" y="1774"/>
                </a:cubicBezTo>
                <a:cubicBezTo>
                  <a:pt x="1632" y="1774"/>
                  <a:pt x="2068" y="1420"/>
                  <a:pt x="2068" y="882"/>
                </a:cubicBezTo>
                <a:cubicBezTo>
                  <a:pt x="2068" y="396"/>
                  <a:pt x="1672" y="1"/>
                  <a:pt x="11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 name="Google Shape;872;p50"/>
          <p:cNvSpPr/>
          <p:nvPr/>
        </p:nvSpPr>
        <p:spPr>
          <a:xfrm>
            <a:off x="7756052" y="4750259"/>
            <a:ext cx="283843" cy="242255"/>
          </a:xfrm>
          <a:custGeom>
            <a:rect b="b" l="l" r="r" t="t"/>
            <a:pathLst>
              <a:path extrusionOk="0" h="1765" w="2068">
                <a:moveTo>
                  <a:pt x="1186" y="0"/>
                </a:moveTo>
                <a:cubicBezTo>
                  <a:pt x="396" y="0"/>
                  <a:pt x="1" y="942"/>
                  <a:pt x="548" y="1490"/>
                </a:cubicBezTo>
                <a:cubicBezTo>
                  <a:pt x="738" y="1680"/>
                  <a:pt x="967" y="1764"/>
                  <a:pt x="1190" y="1764"/>
                </a:cubicBezTo>
                <a:cubicBezTo>
                  <a:pt x="1643" y="1764"/>
                  <a:pt x="2068" y="1412"/>
                  <a:pt x="2068" y="882"/>
                </a:cubicBezTo>
                <a:cubicBezTo>
                  <a:pt x="2068" y="395"/>
                  <a:pt x="1672" y="0"/>
                  <a:pt x="11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 name="Google Shape;873;p50"/>
          <p:cNvSpPr/>
          <p:nvPr/>
        </p:nvSpPr>
        <p:spPr>
          <a:xfrm>
            <a:off x="7756052" y="4416462"/>
            <a:ext cx="283843" cy="242255"/>
          </a:xfrm>
          <a:custGeom>
            <a:rect b="b" l="l" r="r" t="t"/>
            <a:pathLst>
              <a:path extrusionOk="0" h="1765" w="2068">
                <a:moveTo>
                  <a:pt x="1186" y="1"/>
                </a:moveTo>
                <a:cubicBezTo>
                  <a:pt x="396" y="1"/>
                  <a:pt x="1" y="943"/>
                  <a:pt x="578" y="1490"/>
                </a:cubicBezTo>
                <a:cubicBezTo>
                  <a:pt x="758" y="1680"/>
                  <a:pt x="981" y="1765"/>
                  <a:pt x="1199" y="1765"/>
                </a:cubicBezTo>
                <a:cubicBezTo>
                  <a:pt x="1643" y="1765"/>
                  <a:pt x="2068" y="1412"/>
                  <a:pt x="2068" y="882"/>
                </a:cubicBezTo>
                <a:cubicBezTo>
                  <a:pt x="2068" y="396"/>
                  <a:pt x="1672" y="1"/>
                  <a:pt x="11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 name="Google Shape;874;p50"/>
          <p:cNvSpPr/>
          <p:nvPr/>
        </p:nvSpPr>
        <p:spPr>
          <a:xfrm>
            <a:off x="7647623" y="2714401"/>
            <a:ext cx="1109844" cy="1139079"/>
          </a:xfrm>
          <a:custGeom>
            <a:rect b="b" l="l" r="r" t="t"/>
            <a:pathLst>
              <a:path extrusionOk="0" h="8299" w="8086">
                <a:moveTo>
                  <a:pt x="0" y="0"/>
                </a:moveTo>
                <a:lnTo>
                  <a:pt x="0" y="8298"/>
                </a:lnTo>
                <a:lnTo>
                  <a:pt x="8086" y="8298"/>
                </a:lnTo>
                <a:lnTo>
                  <a:pt x="80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 name="Google Shape;875;p50"/>
          <p:cNvSpPr/>
          <p:nvPr/>
        </p:nvSpPr>
        <p:spPr>
          <a:xfrm>
            <a:off x="7747680" y="3144000"/>
            <a:ext cx="283843" cy="243628"/>
          </a:xfrm>
          <a:custGeom>
            <a:rect b="b" l="l" r="r" t="t"/>
            <a:pathLst>
              <a:path extrusionOk="0" h="1775" w="2068">
                <a:moveTo>
                  <a:pt x="1186" y="1"/>
                </a:moveTo>
                <a:cubicBezTo>
                  <a:pt x="396" y="1"/>
                  <a:pt x="1" y="943"/>
                  <a:pt x="548" y="1521"/>
                </a:cubicBezTo>
                <a:cubicBezTo>
                  <a:pt x="723" y="1696"/>
                  <a:pt x="942" y="1774"/>
                  <a:pt x="1158" y="1774"/>
                </a:cubicBezTo>
                <a:cubicBezTo>
                  <a:pt x="1618" y="1774"/>
                  <a:pt x="2068" y="1420"/>
                  <a:pt x="2068" y="882"/>
                </a:cubicBezTo>
                <a:cubicBezTo>
                  <a:pt x="2068" y="396"/>
                  <a:pt x="1673" y="1"/>
                  <a:pt x="11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50"/>
          <p:cNvSpPr/>
          <p:nvPr/>
        </p:nvSpPr>
        <p:spPr>
          <a:xfrm>
            <a:off x="7747680" y="2810340"/>
            <a:ext cx="283843" cy="242255"/>
          </a:xfrm>
          <a:custGeom>
            <a:rect b="b" l="l" r="r" t="t"/>
            <a:pathLst>
              <a:path extrusionOk="0" h="1765" w="2068">
                <a:moveTo>
                  <a:pt x="1186" y="0"/>
                </a:moveTo>
                <a:cubicBezTo>
                  <a:pt x="396" y="0"/>
                  <a:pt x="1" y="943"/>
                  <a:pt x="548" y="1490"/>
                </a:cubicBezTo>
                <a:cubicBezTo>
                  <a:pt x="728" y="1680"/>
                  <a:pt x="954" y="1764"/>
                  <a:pt x="1176" y="1764"/>
                </a:cubicBezTo>
                <a:cubicBezTo>
                  <a:pt x="1630" y="1764"/>
                  <a:pt x="2068" y="1412"/>
                  <a:pt x="2068" y="882"/>
                </a:cubicBezTo>
                <a:cubicBezTo>
                  <a:pt x="2068" y="395"/>
                  <a:pt x="1673" y="0"/>
                  <a:pt x="11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 name="Google Shape;877;p50"/>
          <p:cNvSpPr/>
          <p:nvPr/>
        </p:nvSpPr>
        <p:spPr>
          <a:xfrm>
            <a:off x="7747680" y="3494541"/>
            <a:ext cx="283843" cy="243490"/>
          </a:xfrm>
          <a:custGeom>
            <a:rect b="b" l="l" r="r" t="t"/>
            <a:pathLst>
              <a:path extrusionOk="0" h="1774" w="2068">
                <a:moveTo>
                  <a:pt x="1186" y="0"/>
                </a:moveTo>
                <a:cubicBezTo>
                  <a:pt x="396" y="0"/>
                  <a:pt x="1" y="973"/>
                  <a:pt x="548" y="1520"/>
                </a:cubicBezTo>
                <a:cubicBezTo>
                  <a:pt x="723" y="1695"/>
                  <a:pt x="942" y="1774"/>
                  <a:pt x="1158" y="1774"/>
                </a:cubicBezTo>
                <a:cubicBezTo>
                  <a:pt x="1618" y="1774"/>
                  <a:pt x="2068" y="1419"/>
                  <a:pt x="2068" y="882"/>
                </a:cubicBezTo>
                <a:cubicBezTo>
                  <a:pt x="2068" y="395"/>
                  <a:pt x="1673" y="0"/>
                  <a:pt x="11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 name="Google Shape;878;p50"/>
          <p:cNvSpPr/>
          <p:nvPr/>
        </p:nvSpPr>
        <p:spPr>
          <a:xfrm>
            <a:off x="8344312" y="3144000"/>
            <a:ext cx="279588" cy="243628"/>
          </a:xfrm>
          <a:custGeom>
            <a:rect b="b" l="l" r="r" t="t"/>
            <a:pathLst>
              <a:path extrusionOk="0" h="1775" w="2037">
                <a:moveTo>
                  <a:pt x="1155" y="1"/>
                </a:moveTo>
                <a:cubicBezTo>
                  <a:pt x="365" y="1"/>
                  <a:pt x="0" y="943"/>
                  <a:pt x="548" y="1521"/>
                </a:cubicBezTo>
                <a:cubicBezTo>
                  <a:pt x="723" y="1696"/>
                  <a:pt x="938" y="1774"/>
                  <a:pt x="1150" y="1774"/>
                </a:cubicBezTo>
                <a:cubicBezTo>
                  <a:pt x="1601" y="1774"/>
                  <a:pt x="2037" y="1420"/>
                  <a:pt x="2037" y="882"/>
                </a:cubicBezTo>
                <a:cubicBezTo>
                  <a:pt x="2037" y="396"/>
                  <a:pt x="1642" y="1"/>
                  <a:pt x="115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 name="Google Shape;879;p50"/>
          <p:cNvSpPr/>
          <p:nvPr/>
        </p:nvSpPr>
        <p:spPr>
          <a:xfrm>
            <a:off x="8340195" y="2810340"/>
            <a:ext cx="283706" cy="243490"/>
          </a:xfrm>
          <a:custGeom>
            <a:rect b="b" l="l" r="r" t="t"/>
            <a:pathLst>
              <a:path extrusionOk="0" h="1774" w="2067">
                <a:moveTo>
                  <a:pt x="1185" y="0"/>
                </a:moveTo>
                <a:cubicBezTo>
                  <a:pt x="395" y="0"/>
                  <a:pt x="0" y="943"/>
                  <a:pt x="578" y="1520"/>
                </a:cubicBezTo>
                <a:cubicBezTo>
                  <a:pt x="753" y="1695"/>
                  <a:pt x="968" y="1774"/>
                  <a:pt x="1180" y="1774"/>
                </a:cubicBezTo>
                <a:cubicBezTo>
                  <a:pt x="1631" y="1774"/>
                  <a:pt x="2067" y="1419"/>
                  <a:pt x="2067" y="882"/>
                </a:cubicBezTo>
                <a:cubicBezTo>
                  <a:pt x="2067" y="395"/>
                  <a:pt x="1672" y="0"/>
                  <a:pt x="11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 name="Google Shape;880;p50"/>
          <p:cNvSpPr/>
          <p:nvPr/>
        </p:nvSpPr>
        <p:spPr>
          <a:xfrm>
            <a:off x="8340195" y="3494541"/>
            <a:ext cx="283706" cy="244588"/>
          </a:xfrm>
          <a:custGeom>
            <a:rect b="b" l="l" r="r" t="t"/>
            <a:pathLst>
              <a:path extrusionOk="0" h="1782" w="2067">
                <a:moveTo>
                  <a:pt x="1185" y="0"/>
                </a:moveTo>
                <a:cubicBezTo>
                  <a:pt x="395" y="0"/>
                  <a:pt x="0" y="942"/>
                  <a:pt x="547" y="1520"/>
                </a:cubicBezTo>
                <a:cubicBezTo>
                  <a:pt x="727" y="1700"/>
                  <a:pt x="953" y="1781"/>
                  <a:pt x="1175" y="1781"/>
                </a:cubicBezTo>
                <a:cubicBezTo>
                  <a:pt x="1629" y="1781"/>
                  <a:pt x="2067" y="1442"/>
                  <a:pt x="2067" y="912"/>
                </a:cubicBezTo>
                <a:cubicBezTo>
                  <a:pt x="2067" y="395"/>
                  <a:pt x="1672" y="0"/>
                  <a:pt x="11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 name="Google Shape;881;p50"/>
          <p:cNvSpPr/>
          <p:nvPr/>
        </p:nvSpPr>
        <p:spPr>
          <a:xfrm>
            <a:off x="8886593" y="3273428"/>
            <a:ext cx="2553355" cy="1272491"/>
          </a:xfrm>
          <a:custGeom>
            <a:rect b="b" l="l" r="r" t="t"/>
            <a:pathLst>
              <a:path extrusionOk="0" h="9271" w="18603">
                <a:moveTo>
                  <a:pt x="1" y="0"/>
                </a:moveTo>
                <a:lnTo>
                  <a:pt x="1" y="9271"/>
                </a:lnTo>
                <a:lnTo>
                  <a:pt x="18603" y="9271"/>
                </a:lnTo>
                <a:lnTo>
                  <a:pt x="18603"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 name="Google Shape;882;p50"/>
          <p:cNvSpPr/>
          <p:nvPr/>
        </p:nvSpPr>
        <p:spPr>
          <a:xfrm>
            <a:off x="8986787" y="3356877"/>
            <a:ext cx="1139079" cy="1105589"/>
          </a:xfrm>
          <a:custGeom>
            <a:rect b="b" l="l" r="r" t="t"/>
            <a:pathLst>
              <a:path extrusionOk="0" h="8055" w="8299">
                <a:moveTo>
                  <a:pt x="0" y="0"/>
                </a:moveTo>
                <a:lnTo>
                  <a:pt x="0" y="8055"/>
                </a:lnTo>
                <a:lnTo>
                  <a:pt x="8298" y="8055"/>
                </a:lnTo>
                <a:lnTo>
                  <a:pt x="8298"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 name="Google Shape;883;p50"/>
          <p:cNvSpPr/>
          <p:nvPr/>
        </p:nvSpPr>
        <p:spPr>
          <a:xfrm>
            <a:off x="9704338" y="4099410"/>
            <a:ext cx="287961" cy="246235"/>
          </a:xfrm>
          <a:custGeom>
            <a:rect b="b" l="l" r="r" t="t"/>
            <a:pathLst>
              <a:path extrusionOk="0" h="1794" w="2098">
                <a:moveTo>
                  <a:pt x="1202" y="0"/>
                </a:moveTo>
                <a:cubicBezTo>
                  <a:pt x="981" y="0"/>
                  <a:pt x="757" y="85"/>
                  <a:pt x="578" y="274"/>
                </a:cubicBezTo>
                <a:cubicBezTo>
                  <a:pt x="0" y="821"/>
                  <a:pt x="396" y="1794"/>
                  <a:pt x="1216" y="1794"/>
                </a:cubicBezTo>
                <a:cubicBezTo>
                  <a:pt x="1703" y="1763"/>
                  <a:pt x="2098" y="1399"/>
                  <a:pt x="2098" y="912"/>
                </a:cubicBezTo>
                <a:cubicBezTo>
                  <a:pt x="2098" y="360"/>
                  <a:pt x="1657" y="0"/>
                  <a:pt x="12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 name="Google Shape;884;p50"/>
          <p:cNvSpPr/>
          <p:nvPr/>
        </p:nvSpPr>
        <p:spPr>
          <a:xfrm>
            <a:off x="9041001" y="4100234"/>
            <a:ext cx="283843" cy="245412"/>
          </a:xfrm>
          <a:custGeom>
            <a:rect b="b" l="l" r="r" t="t"/>
            <a:pathLst>
              <a:path extrusionOk="0" h="1788" w="2068">
                <a:moveTo>
                  <a:pt x="1172" y="1"/>
                </a:moveTo>
                <a:cubicBezTo>
                  <a:pt x="955" y="1"/>
                  <a:pt x="733" y="83"/>
                  <a:pt x="548" y="268"/>
                </a:cubicBezTo>
                <a:cubicBezTo>
                  <a:pt x="0" y="815"/>
                  <a:pt x="396" y="1757"/>
                  <a:pt x="1186" y="1788"/>
                </a:cubicBezTo>
                <a:cubicBezTo>
                  <a:pt x="1672" y="1788"/>
                  <a:pt x="2067" y="1393"/>
                  <a:pt x="2067" y="906"/>
                </a:cubicBezTo>
                <a:cubicBezTo>
                  <a:pt x="2067" y="369"/>
                  <a:pt x="1632" y="1"/>
                  <a:pt x="11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 name="Google Shape;885;p50"/>
          <p:cNvSpPr/>
          <p:nvPr/>
        </p:nvSpPr>
        <p:spPr>
          <a:xfrm>
            <a:off x="9374797" y="4102156"/>
            <a:ext cx="283843" cy="243490"/>
          </a:xfrm>
          <a:custGeom>
            <a:rect b="b" l="l" r="r" t="t"/>
            <a:pathLst>
              <a:path extrusionOk="0" h="1774" w="2068">
                <a:moveTo>
                  <a:pt x="1158" y="0"/>
                </a:moveTo>
                <a:cubicBezTo>
                  <a:pt x="941" y="0"/>
                  <a:pt x="722" y="79"/>
                  <a:pt x="547" y="254"/>
                </a:cubicBezTo>
                <a:cubicBezTo>
                  <a:pt x="0" y="801"/>
                  <a:pt x="395" y="1743"/>
                  <a:pt x="1186" y="1774"/>
                </a:cubicBezTo>
                <a:cubicBezTo>
                  <a:pt x="1672" y="1743"/>
                  <a:pt x="2067" y="1379"/>
                  <a:pt x="2067" y="892"/>
                </a:cubicBezTo>
                <a:cubicBezTo>
                  <a:pt x="2067" y="355"/>
                  <a:pt x="1617" y="0"/>
                  <a:pt x="11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 name="Google Shape;886;p50"/>
          <p:cNvSpPr/>
          <p:nvPr/>
        </p:nvSpPr>
        <p:spPr>
          <a:xfrm>
            <a:off x="9704338" y="3505521"/>
            <a:ext cx="287961" cy="243628"/>
          </a:xfrm>
          <a:custGeom>
            <a:rect b="b" l="l" r="r" t="t"/>
            <a:pathLst>
              <a:path extrusionOk="0" h="1775" w="2098">
                <a:moveTo>
                  <a:pt x="1188" y="1"/>
                </a:moveTo>
                <a:cubicBezTo>
                  <a:pt x="972" y="1"/>
                  <a:pt x="753" y="79"/>
                  <a:pt x="578" y="254"/>
                </a:cubicBezTo>
                <a:cubicBezTo>
                  <a:pt x="0" y="802"/>
                  <a:pt x="396" y="1774"/>
                  <a:pt x="1216" y="1774"/>
                </a:cubicBezTo>
                <a:cubicBezTo>
                  <a:pt x="1703" y="1774"/>
                  <a:pt x="2098" y="1379"/>
                  <a:pt x="2098" y="893"/>
                </a:cubicBezTo>
                <a:cubicBezTo>
                  <a:pt x="2098" y="355"/>
                  <a:pt x="1648" y="1"/>
                  <a:pt x="11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 name="Google Shape;887;p50"/>
          <p:cNvSpPr/>
          <p:nvPr/>
        </p:nvSpPr>
        <p:spPr>
          <a:xfrm>
            <a:off x="9082726" y="3507031"/>
            <a:ext cx="242118" cy="242118"/>
          </a:xfrm>
          <a:custGeom>
            <a:rect b="b" l="l" r="r" t="t"/>
            <a:pathLst>
              <a:path extrusionOk="0" h="1764" w="1764">
                <a:moveTo>
                  <a:pt x="882" y="0"/>
                </a:moveTo>
                <a:cubicBezTo>
                  <a:pt x="396" y="0"/>
                  <a:pt x="0" y="395"/>
                  <a:pt x="0" y="882"/>
                </a:cubicBezTo>
                <a:cubicBezTo>
                  <a:pt x="0" y="1368"/>
                  <a:pt x="396" y="1763"/>
                  <a:pt x="882" y="1763"/>
                </a:cubicBezTo>
                <a:cubicBezTo>
                  <a:pt x="1368" y="1763"/>
                  <a:pt x="1763" y="1368"/>
                  <a:pt x="1763" y="882"/>
                </a:cubicBezTo>
                <a:cubicBezTo>
                  <a:pt x="1763" y="395"/>
                  <a:pt x="1368" y="0"/>
                  <a:pt x="8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 name="Google Shape;888;p50"/>
          <p:cNvSpPr/>
          <p:nvPr/>
        </p:nvSpPr>
        <p:spPr>
          <a:xfrm>
            <a:off x="9416521" y="3507031"/>
            <a:ext cx="242118" cy="242118"/>
          </a:xfrm>
          <a:custGeom>
            <a:rect b="b" l="l" r="r" t="t"/>
            <a:pathLst>
              <a:path extrusionOk="0" h="1764" w="1764">
                <a:moveTo>
                  <a:pt x="882" y="0"/>
                </a:moveTo>
                <a:cubicBezTo>
                  <a:pt x="395" y="0"/>
                  <a:pt x="0" y="395"/>
                  <a:pt x="0" y="882"/>
                </a:cubicBezTo>
                <a:cubicBezTo>
                  <a:pt x="0" y="1368"/>
                  <a:pt x="395" y="1763"/>
                  <a:pt x="882" y="1763"/>
                </a:cubicBezTo>
                <a:cubicBezTo>
                  <a:pt x="1368" y="1763"/>
                  <a:pt x="1763" y="1368"/>
                  <a:pt x="1763" y="882"/>
                </a:cubicBezTo>
                <a:cubicBezTo>
                  <a:pt x="1763" y="395"/>
                  <a:pt x="1368" y="0"/>
                  <a:pt x="8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 name="Google Shape;889;p50"/>
          <p:cNvSpPr/>
          <p:nvPr/>
        </p:nvSpPr>
        <p:spPr>
          <a:xfrm>
            <a:off x="10217521" y="3356877"/>
            <a:ext cx="1139079" cy="1105589"/>
          </a:xfrm>
          <a:custGeom>
            <a:rect b="b" l="l" r="r" t="t"/>
            <a:pathLst>
              <a:path extrusionOk="0" h="8055" w="8299">
                <a:moveTo>
                  <a:pt x="0" y="0"/>
                </a:moveTo>
                <a:lnTo>
                  <a:pt x="0" y="8055"/>
                </a:lnTo>
                <a:lnTo>
                  <a:pt x="8298" y="8055"/>
                </a:lnTo>
                <a:lnTo>
                  <a:pt x="8298"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 name="Google Shape;890;p50"/>
          <p:cNvSpPr/>
          <p:nvPr/>
        </p:nvSpPr>
        <p:spPr>
          <a:xfrm>
            <a:off x="11022639" y="3494541"/>
            <a:ext cx="242118" cy="242118"/>
          </a:xfrm>
          <a:custGeom>
            <a:rect b="b" l="l" r="r" t="t"/>
            <a:pathLst>
              <a:path extrusionOk="0" h="1764" w="1764">
                <a:moveTo>
                  <a:pt x="882" y="0"/>
                </a:moveTo>
                <a:cubicBezTo>
                  <a:pt x="396" y="0"/>
                  <a:pt x="0" y="395"/>
                  <a:pt x="0" y="882"/>
                </a:cubicBezTo>
                <a:cubicBezTo>
                  <a:pt x="0" y="1368"/>
                  <a:pt x="396" y="1763"/>
                  <a:pt x="882" y="1763"/>
                </a:cubicBezTo>
                <a:cubicBezTo>
                  <a:pt x="1368" y="1763"/>
                  <a:pt x="1763" y="1368"/>
                  <a:pt x="1763" y="882"/>
                </a:cubicBezTo>
                <a:cubicBezTo>
                  <a:pt x="1763" y="395"/>
                  <a:pt x="1368" y="0"/>
                  <a:pt x="8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 name="Google Shape;891;p50"/>
          <p:cNvSpPr/>
          <p:nvPr/>
        </p:nvSpPr>
        <p:spPr>
          <a:xfrm>
            <a:off x="10334322" y="3494541"/>
            <a:ext cx="242118" cy="242118"/>
          </a:xfrm>
          <a:custGeom>
            <a:rect b="b" l="l" r="r" t="t"/>
            <a:pathLst>
              <a:path extrusionOk="0" h="1764" w="1764">
                <a:moveTo>
                  <a:pt x="882" y="0"/>
                </a:moveTo>
                <a:cubicBezTo>
                  <a:pt x="395" y="0"/>
                  <a:pt x="0" y="395"/>
                  <a:pt x="0" y="882"/>
                </a:cubicBezTo>
                <a:cubicBezTo>
                  <a:pt x="0" y="1368"/>
                  <a:pt x="395" y="1763"/>
                  <a:pt x="882" y="1763"/>
                </a:cubicBezTo>
                <a:cubicBezTo>
                  <a:pt x="1368" y="1763"/>
                  <a:pt x="1763" y="1368"/>
                  <a:pt x="1763" y="882"/>
                </a:cubicBezTo>
                <a:cubicBezTo>
                  <a:pt x="1763" y="395"/>
                  <a:pt x="1368" y="0"/>
                  <a:pt x="8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 name="Google Shape;892;p50"/>
          <p:cNvSpPr/>
          <p:nvPr/>
        </p:nvSpPr>
        <p:spPr>
          <a:xfrm>
            <a:off x="10980914" y="4089666"/>
            <a:ext cx="283843" cy="243490"/>
          </a:xfrm>
          <a:custGeom>
            <a:rect b="b" l="l" r="r" t="t"/>
            <a:pathLst>
              <a:path extrusionOk="0" h="1774" w="2068">
                <a:moveTo>
                  <a:pt x="1158" y="0"/>
                </a:moveTo>
                <a:cubicBezTo>
                  <a:pt x="941" y="0"/>
                  <a:pt x="723" y="79"/>
                  <a:pt x="548" y="254"/>
                </a:cubicBezTo>
                <a:cubicBezTo>
                  <a:pt x="0" y="831"/>
                  <a:pt x="396" y="1774"/>
                  <a:pt x="1186" y="1774"/>
                </a:cubicBezTo>
                <a:cubicBezTo>
                  <a:pt x="1672" y="1774"/>
                  <a:pt x="2067" y="1379"/>
                  <a:pt x="2067" y="892"/>
                </a:cubicBezTo>
                <a:cubicBezTo>
                  <a:pt x="2067" y="355"/>
                  <a:pt x="1618" y="0"/>
                  <a:pt x="11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 name="Google Shape;893;p50"/>
          <p:cNvSpPr/>
          <p:nvPr/>
        </p:nvSpPr>
        <p:spPr>
          <a:xfrm>
            <a:off x="10292598" y="4089666"/>
            <a:ext cx="283843" cy="243490"/>
          </a:xfrm>
          <a:custGeom>
            <a:rect b="b" l="l" r="r" t="t"/>
            <a:pathLst>
              <a:path extrusionOk="0" h="1774" w="2068">
                <a:moveTo>
                  <a:pt x="1171" y="0"/>
                </a:moveTo>
                <a:cubicBezTo>
                  <a:pt x="954" y="0"/>
                  <a:pt x="732" y="79"/>
                  <a:pt x="547" y="254"/>
                </a:cubicBezTo>
                <a:cubicBezTo>
                  <a:pt x="0" y="831"/>
                  <a:pt x="395" y="1774"/>
                  <a:pt x="1186" y="1774"/>
                </a:cubicBezTo>
                <a:cubicBezTo>
                  <a:pt x="1672" y="1774"/>
                  <a:pt x="2067" y="1379"/>
                  <a:pt x="2067" y="892"/>
                </a:cubicBezTo>
                <a:cubicBezTo>
                  <a:pt x="2067" y="355"/>
                  <a:pt x="1631" y="0"/>
                  <a:pt x="11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 name="Google Shape;894;p50"/>
          <p:cNvSpPr/>
          <p:nvPr/>
        </p:nvSpPr>
        <p:spPr>
          <a:xfrm>
            <a:off x="10175797" y="4625085"/>
            <a:ext cx="1268373" cy="2553355"/>
          </a:xfrm>
          <a:custGeom>
            <a:rect b="b" l="l" r="r" t="t"/>
            <a:pathLst>
              <a:path extrusionOk="0" h="18603" w="9241">
                <a:moveTo>
                  <a:pt x="0" y="0"/>
                </a:moveTo>
                <a:lnTo>
                  <a:pt x="0" y="18602"/>
                </a:lnTo>
                <a:lnTo>
                  <a:pt x="9240" y="18602"/>
                </a:lnTo>
                <a:lnTo>
                  <a:pt x="924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 name="Google Shape;895;p50"/>
          <p:cNvSpPr/>
          <p:nvPr/>
        </p:nvSpPr>
        <p:spPr>
          <a:xfrm>
            <a:off x="10254991" y="5939136"/>
            <a:ext cx="1109844" cy="1139079"/>
          </a:xfrm>
          <a:custGeom>
            <a:rect b="b" l="l" r="r" t="t"/>
            <a:pathLst>
              <a:path extrusionOk="0" h="8299" w="8086">
                <a:moveTo>
                  <a:pt x="1" y="1"/>
                </a:moveTo>
                <a:lnTo>
                  <a:pt x="1" y="8299"/>
                </a:lnTo>
                <a:lnTo>
                  <a:pt x="8086" y="8299"/>
                </a:lnTo>
                <a:lnTo>
                  <a:pt x="808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 name="Google Shape;896;p50"/>
          <p:cNvSpPr/>
          <p:nvPr/>
        </p:nvSpPr>
        <p:spPr>
          <a:xfrm>
            <a:off x="11001777" y="6076937"/>
            <a:ext cx="242118" cy="241981"/>
          </a:xfrm>
          <a:custGeom>
            <a:rect b="b" l="l" r="r" t="t"/>
            <a:pathLst>
              <a:path extrusionOk="0" h="1763" w="1764">
                <a:moveTo>
                  <a:pt x="882" y="0"/>
                </a:moveTo>
                <a:cubicBezTo>
                  <a:pt x="396" y="0"/>
                  <a:pt x="0" y="365"/>
                  <a:pt x="0" y="881"/>
                </a:cubicBezTo>
                <a:cubicBezTo>
                  <a:pt x="0" y="1368"/>
                  <a:pt x="396" y="1763"/>
                  <a:pt x="882" y="1763"/>
                </a:cubicBezTo>
                <a:cubicBezTo>
                  <a:pt x="1368" y="1763"/>
                  <a:pt x="1763" y="1368"/>
                  <a:pt x="1763" y="881"/>
                </a:cubicBezTo>
                <a:cubicBezTo>
                  <a:pt x="1763" y="365"/>
                  <a:pt x="1368" y="0"/>
                  <a:pt x="8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 name="Google Shape;897;p50"/>
          <p:cNvSpPr/>
          <p:nvPr/>
        </p:nvSpPr>
        <p:spPr>
          <a:xfrm>
            <a:off x="11001777" y="6740138"/>
            <a:ext cx="242118" cy="242118"/>
          </a:xfrm>
          <a:custGeom>
            <a:rect b="b" l="l" r="r" t="t"/>
            <a:pathLst>
              <a:path extrusionOk="0" h="1764" w="1764">
                <a:moveTo>
                  <a:pt x="882" y="1"/>
                </a:moveTo>
                <a:cubicBezTo>
                  <a:pt x="396" y="1"/>
                  <a:pt x="0" y="396"/>
                  <a:pt x="0" y="882"/>
                </a:cubicBezTo>
                <a:cubicBezTo>
                  <a:pt x="0" y="1369"/>
                  <a:pt x="396" y="1764"/>
                  <a:pt x="882" y="1764"/>
                </a:cubicBezTo>
                <a:cubicBezTo>
                  <a:pt x="1368" y="1764"/>
                  <a:pt x="1763" y="1369"/>
                  <a:pt x="1763" y="882"/>
                </a:cubicBezTo>
                <a:cubicBezTo>
                  <a:pt x="1763" y="396"/>
                  <a:pt x="1368" y="1"/>
                  <a:pt x="8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 name="Google Shape;898;p50"/>
          <p:cNvSpPr/>
          <p:nvPr/>
        </p:nvSpPr>
        <p:spPr>
          <a:xfrm>
            <a:off x="10663863" y="6406478"/>
            <a:ext cx="283843" cy="243490"/>
          </a:xfrm>
          <a:custGeom>
            <a:rect b="b" l="l" r="r" t="t"/>
            <a:pathLst>
              <a:path extrusionOk="0" h="1774" w="2068">
                <a:moveTo>
                  <a:pt x="1186" y="0"/>
                </a:moveTo>
                <a:cubicBezTo>
                  <a:pt x="396" y="0"/>
                  <a:pt x="0" y="973"/>
                  <a:pt x="548" y="1520"/>
                </a:cubicBezTo>
                <a:cubicBezTo>
                  <a:pt x="732" y="1695"/>
                  <a:pt x="955" y="1774"/>
                  <a:pt x="1171" y="1774"/>
                </a:cubicBezTo>
                <a:cubicBezTo>
                  <a:pt x="1632" y="1774"/>
                  <a:pt x="2067" y="1419"/>
                  <a:pt x="2067" y="882"/>
                </a:cubicBezTo>
                <a:cubicBezTo>
                  <a:pt x="2067" y="395"/>
                  <a:pt x="1672" y="0"/>
                  <a:pt x="11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 name="Google Shape;899;p50"/>
          <p:cNvSpPr/>
          <p:nvPr/>
        </p:nvSpPr>
        <p:spPr>
          <a:xfrm>
            <a:off x="10363420" y="6072682"/>
            <a:ext cx="283843" cy="243765"/>
          </a:xfrm>
          <a:custGeom>
            <a:rect b="b" l="l" r="r" t="t"/>
            <a:pathLst>
              <a:path extrusionOk="0" h="1776" w="2068">
                <a:moveTo>
                  <a:pt x="1186" y="1"/>
                </a:moveTo>
                <a:cubicBezTo>
                  <a:pt x="396" y="1"/>
                  <a:pt x="1" y="973"/>
                  <a:pt x="548" y="1520"/>
                </a:cubicBezTo>
                <a:cubicBezTo>
                  <a:pt x="734" y="1697"/>
                  <a:pt x="958" y="1775"/>
                  <a:pt x="1176" y="1775"/>
                </a:cubicBezTo>
                <a:cubicBezTo>
                  <a:pt x="1635" y="1775"/>
                  <a:pt x="2068" y="1428"/>
                  <a:pt x="2068" y="912"/>
                </a:cubicBezTo>
                <a:cubicBezTo>
                  <a:pt x="2068" y="396"/>
                  <a:pt x="1673" y="1"/>
                  <a:pt x="11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 name="Google Shape;900;p50"/>
          <p:cNvSpPr/>
          <p:nvPr/>
        </p:nvSpPr>
        <p:spPr>
          <a:xfrm>
            <a:off x="10363420" y="6740138"/>
            <a:ext cx="283843" cy="243628"/>
          </a:xfrm>
          <a:custGeom>
            <a:rect b="b" l="l" r="r" t="t"/>
            <a:pathLst>
              <a:path extrusionOk="0" h="1775" w="2068">
                <a:moveTo>
                  <a:pt x="1186" y="1"/>
                </a:moveTo>
                <a:cubicBezTo>
                  <a:pt x="396" y="1"/>
                  <a:pt x="1" y="943"/>
                  <a:pt x="578" y="1521"/>
                </a:cubicBezTo>
                <a:cubicBezTo>
                  <a:pt x="754" y="1696"/>
                  <a:pt x="969" y="1774"/>
                  <a:pt x="1181" y="1774"/>
                </a:cubicBezTo>
                <a:cubicBezTo>
                  <a:pt x="1632" y="1774"/>
                  <a:pt x="2068" y="1420"/>
                  <a:pt x="2068" y="882"/>
                </a:cubicBezTo>
                <a:cubicBezTo>
                  <a:pt x="2068" y="396"/>
                  <a:pt x="1673" y="1"/>
                  <a:pt x="11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 name="Google Shape;901;p50"/>
          <p:cNvSpPr/>
          <p:nvPr/>
        </p:nvSpPr>
        <p:spPr>
          <a:xfrm>
            <a:off x="10254991" y="4708535"/>
            <a:ext cx="1109844" cy="1134824"/>
          </a:xfrm>
          <a:custGeom>
            <a:rect b="b" l="l" r="r" t="t"/>
            <a:pathLst>
              <a:path extrusionOk="0" h="8268" w="8086">
                <a:moveTo>
                  <a:pt x="1" y="0"/>
                </a:moveTo>
                <a:lnTo>
                  <a:pt x="1" y="8268"/>
                </a:lnTo>
                <a:lnTo>
                  <a:pt x="8086" y="8268"/>
                </a:lnTo>
                <a:lnTo>
                  <a:pt x="80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 name="Google Shape;902;p50"/>
          <p:cNvSpPr/>
          <p:nvPr/>
        </p:nvSpPr>
        <p:spPr>
          <a:xfrm>
            <a:off x="10355185" y="4800219"/>
            <a:ext cx="283843" cy="243628"/>
          </a:xfrm>
          <a:custGeom>
            <a:rect b="b" l="l" r="r" t="t"/>
            <a:pathLst>
              <a:path extrusionOk="0" h="1775" w="2068">
                <a:moveTo>
                  <a:pt x="1186" y="1"/>
                </a:moveTo>
                <a:cubicBezTo>
                  <a:pt x="395" y="1"/>
                  <a:pt x="0" y="943"/>
                  <a:pt x="547" y="1521"/>
                </a:cubicBezTo>
                <a:cubicBezTo>
                  <a:pt x="722" y="1696"/>
                  <a:pt x="941" y="1774"/>
                  <a:pt x="1158" y="1774"/>
                </a:cubicBezTo>
                <a:cubicBezTo>
                  <a:pt x="1617" y="1774"/>
                  <a:pt x="2067" y="1420"/>
                  <a:pt x="2067" y="882"/>
                </a:cubicBezTo>
                <a:cubicBezTo>
                  <a:pt x="2067" y="396"/>
                  <a:pt x="1672" y="1"/>
                  <a:pt x="11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 name="Google Shape;903;p50"/>
          <p:cNvSpPr/>
          <p:nvPr/>
        </p:nvSpPr>
        <p:spPr>
          <a:xfrm>
            <a:off x="10355185" y="5488675"/>
            <a:ext cx="283843" cy="242255"/>
          </a:xfrm>
          <a:custGeom>
            <a:rect b="b" l="l" r="r" t="t"/>
            <a:pathLst>
              <a:path extrusionOk="0" h="1765" w="2068">
                <a:moveTo>
                  <a:pt x="1186" y="0"/>
                </a:moveTo>
                <a:cubicBezTo>
                  <a:pt x="395" y="0"/>
                  <a:pt x="0" y="942"/>
                  <a:pt x="547" y="1490"/>
                </a:cubicBezTo>
                <a:cubicBezTo>
                  <a:pt x="727" y="1680"/>
                  <a:pt x="953" y="1764"/>
                  <a:pt x="1176" y="1764"/>
                </a:cubicBezTo>
                <a:cubicBezTo>
                  <a:pt x="1629" y="1764"/>
                  <a:pt x="2067" y="1412"/>
                  <a:pt x="2067" y="882"/>
                </a:cubicBezTo>
                <a:cubicBezTo>
                  <a:pt x="2067" y="395"/>
                  <a:pt x="1672" y="0"/>
                  <a:pt x="11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 name="Google Shape;904;p50"/>
          <p:cNvSpPr/>
          <p:nvPr/>
        </p:nvSpPr>
        <p:spPr>
          <a:xfrm>
            <a:off x="10989287" y="4800219"/>
            <a:ext cx="242118" cy="242118"/>
          </a:xfrm>
          <a:custGeom>
            <a:rect b="b" l="l" r="r" t="t"/>
            <a:pathLst>
              <a:path extrusionOk="0" h="1764" w="1764">
                <a:moveTo>
                  <a:pt x="882" y="1"/>
                </a:moveTo>
                <a:cubicBezTo>
                  <a:pt x="395" y="1"/>
                  <a:pt x="0" y="396"/>
                  <a:pt x="0" y="882"/>
                </a:cubicBezTo>
                <a:cubicBezTo>
                  <a:pt x="0" y="1369"/>
                  <a:pt x="395" y="1764"/>
                  <a:pt x="882" y="1764"/>
                </a:cubicBezTo>
                <a:cubicBezTo>
                  <a:pt x="1368" y="1764"/>
                  <a:pt x="1763" y="1369"/>
                  <a:pt x="1763" y="882"/>
                </a:cubicBezTo>
                <a:cubicBezTo>
                  <a:pt x="1763" y="396"/>
                  <a:pt x="1368" y="1"/>
                  <a:pt x="8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 name="Google Shape;905;p50"/>
          <p:cNvSpPr/>
          <p:nvPr/>
        </p:nvSpPr>
        <p:spPr>
          <a:xfrm>
            <a:off x="10989287" y="5488675"/>
            <a:ext cx="242118" cy="242118"/>
          </a:xfrm>
          <a:custGeom>
            <a:rect b="b" l="l" r="r" t="t"/>
            <a:pathLst>
              <a:path extrusionOk="0" h="1764" w="1764">
                <a:moveTo>
                  <a:pt x="882" y="0"/>
                </a:moveTo>
                <a:cubicBezTo>
                  <a:pt x="395" y="0"/>
                  <a:pt x="0" y="395"/>
                  <a:pt x="0" y="882"/>
                </a:cubicBezTo>
                <a:cubicBezTo>
                  <a:pt x="0" y="1368"/>
                  <a:pt x="395" y="1763"/>
                  <a:pt x="882" y="1763"/>
                </a:cubicBezTo>
                <a:cubicBezTo>
                  <a:pt x="1368" y="1763"/>
                  <a:pt x="1763" y="1368"/>
                  <a:pt x="1763" y="882"/>
                </a:cubicBezTo>
                <a:cubicBezTo>
                  <a:pt x="1763" y="395"/>
                  <a:pt x="1368" y="0"/>
                  <a:pt x="8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 name="Google Shape;906;p50"/>
          <p:cNvSpPr/>
          <p:nvPr/>
        </p:nvSpPr>
        <p:spPr>
          <a:xfrm>
            <a:off x="8844869" y="7261695"/>
            <a:ext cx="2553492" cy="1272491"/>
          </a:xfrm>
          <a:custGeom>
            <a:rect b="b" l="l" r="r" t="t"/>
            <a:pathLst>
              <a:path extrusionOk="0" h="9271" w="18604">
                <a:moveTo>
                  <a:pt x="1" y="0"/>
                </a:moveTo>
                <a:lnTo>
                  <a:pt x="1" y="9271"/>
                </a:lnTo>
                <a:lnTo>
                  <a:pt x="18603" y="9271"/>
                </a:lnTo>
                <a:lnTo>
                  <a:pt x="18603"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 name="Google Shape;907;p50"/>
          <p:cNvSpPr/>
          <p:nvPr/>
        </p:nvSpPr>
        <p:spPr>
          <a:xfrm>
            <a:off x="10163170" y="7345145"/>
            <a:ext cx="1134962" cy="1109844"/>
          </a:xfrm>
          <a:custGeom>
            <a:rect b="b" l="l" r="r" t="t"/>
            <a:pathLst>
              <a:path extrusionOk="0" h="8086" w="8269">
                <a:moveTo>
                  <a:pt x="1" y="0"/>
                </a:moveTo>
                <a:lnTo>
                  <a:pt x="1" y="8085"/>
                </a:lnTo>
                <a:lnTo>
                  <a:pt x="8269" y="8085"/>
                </a:lnTo>
                <a:lnTo>
                  <a:pt x="8269"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 name="Google Shape;908;p50"/>
          <p:cNvSpPr/>
          <p:nvPr/>
        </p:nvSpPr>
        <p:spPr>
          <a:xfrm>
            <a:off x="10296716" y="7466063"/>
            <a:ext cx="242118" cy="24211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68" y="1"/>
                  <a:pt x="8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 name="Google Shape;909;p50"/>
          <p:cNvSpPr/>
          <p:nvPr/>
        </p:nvSpPr>
        <p:spPr>
          <a:xfrm>
            <a:off x="10964170" y="7466063"/>
            <a:ext cx="242118" cy="24211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 name="Google Shape;910;p50"/>
          <p:cNvSpPr/>
          <p:nvPr/>
        </p:nvSpPr>
        <p:spPr>
          <a:xfrm>
            <a:off x="10630511" y="7762253"/>
            <a:ext cx="242118" cy="242118"/>
          </a:xfrm>
          <a:custGeom>
            <a:rect b="b" l="l" r="r" t="t"/>
            <a:pathLst>
              <a:path extrusionOk="0" h="1764" w="1764">
                <a:moveTo>
                  <a:pt x="882" y="1"/>
                </a:moveTo>
                <a:cubicBezTo>
                  <a:pt x="395" y="1"/>
                  <a:pt x="0" y="396"/>
                  <a:pt x="0" y="882"/>
                </a:cubicBezTo>
                <a:cubicBezTo>
                  <a:pt x="0" y="1369"/>
                  <a:pt x="395" y="1764"/>
                  <a:pt x="882" y="1764"/>
                </a:cubicBezTo>
                <a:cubicBezTo>
                  <a:pt x="1368" y="1764"/>
                  <a:pt x="1763" y="1369"/>
                  <a:pt x="1763" y="882"/>
                </a:cubicBezTo>
                <a:cubicBezTo>
                  <a:pt x="1763" y="396"/>
                  <a:pt x="1368" y="1"/>
                  <a:pt x="8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 name="Google Shape;911;p50"/>
          <p:cNvSpPr/>
          <p:nvPr/>
        </p:nvSpPr>
        <p:spPr>
          <a:xfrm>
            <a:off x="10296716" y="8062698"/>
            <a:ext cx="242118" cy="242118"/>
          </a:xfrm>
          <a:custGeom>
            <a:rect b="b" l="l" r="r" t="t"/>
            <a:pathLst>
              <a:path extrusionOk="0" h="1764" w="1764">
                <a:moveTo>
                  <a:pt x="882" y="0"/>
                </a:moveTo>
                <a:cubicBezTo>
                  <a:pt x="396" y="0"/>
                  <a:pt x="1" y="395"/>
                  <a:pt x="1" y="882"/>
                </a:cubicBezTo>
                <a:cubicBezTo>
                  <a:pt x="1" y="1368"/>
                  <a:pt x="396" y="1763"/>
                  <a:pt x="882" y="1763"/>
                </a:cubicBezTo>
                <a:cubicBezTo>
                  <a:pt x="1368" y="1763"/>
                  <a:pt x="1764" y="1368"/>
                  <a:pt x="1764" y="882"/>
                </a:cubicBezTo>
                <a:cubicBezTo>
                  <a:pt x="1764" y="395"/>
                  <a:pt x="1368" y="0"/>
                  <a:pt x="8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 name="Google Shape;912;p50"/>
          <p:cNvSpPr/>
          <p:nvPr/>
        </p:nvSpPr>
        <p:spPr>
          <a:xfrm>
            <a:off x="10964170" y="8062698"/>
            <a:ext cx="242118" cy="242118"/>
          </a:xfrm>
          <a:custGeom>
            <a:rect b="b" l="l" r="r" t="t"/>
            <a:pathLst>
              <a:path extrusionOk="0" h="1764" w="1764">
                <a:moveTo>
                  <a:pt x="882" y="0"/>
                </a:moveTo>
                <a:cubicBezTo>
                  <a:pt x="396" y="0"/>
                  <a:pt x="1" y="395"/>
                  <a:pt x="1" y="882"/>
                </a:cubicBezTo>
                <a:cubicBezTo>
                  <a:pt x="1" y="1368"/>
                  <a:pt x="396" y="1763"/>
                  <a:pt x="882" y="1763"/>
                </a:cubicBezTo>
                <a:cubicBezTo>
                  <a:pt x="1369" y="1763"/>
                  <a:pt x="1764" y="1368"/>
                  <a:pt x="1764" y="882"/>
                </a:cubicBezTo>
                <a:cubicBezTo>
                  <a:pt x="1764" y="395"/>
                  <a:pt x="1369" y="0"/>
                  <a:pt x="8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 name="Google Shape;913;p50"/>
          <p:cNvSpPr/>
          <p:nvPr/>
        </p:nvSpPr>
        <p:spPr>
          <a:xfrm>
            <a:off x="8928318" y="7345145"/>
            <a:ext cx="1139079" cy="1109844"/>
          </a:xfrm>
          <a:custGeom>
            <a:rect b="b" l="l" r="r" t="t"/>
            <a:pathLst>
              <a:path extrusionOk="0" h="8086" w="8299">
                <a:moveTo>
                  <a:pt x="1" y="0"/>
                </a:moveTo>
                <a:lnTo>
                  <a:pt x="1" y="8085"/>
                </a:lnTo>
                <a:lnTo>
                  <a:pt x="8299" y="8085"/>
                </a:lnTo>
                <a:lnTo>
                  <a:pt x="8299"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 name="Google Shape;914;p50"/>
          <p:cNvSpPr/>
          <p:nvPr/>
        </p:nvSpPr>
        <p:spPr>
          <a:xfrm>
            <a:off x="9708455" y="8071070"/>
            <a:ext cx="242118" cy="242118"/>
          </a:xfrm>
          <a:custGeom>
            <a:rect b="b" l="l" r="r" t="t"/>
            <a:pathLst>
              <a:path extrusionOk="0" h="1764" w="1764">
                <a:moveTo>
                  <a:pt x="882" y="0"/>
                </a:moveTo>
                <a:cubicBezTo>
                  <a:pt x="396" y="0"/>
                  <a:pt x="1" y="395"/>
                  <a:pt x="1" y="882"/>
                </a:cubicBezTo>
                <a:cubicBezTo>
                  <a:pt x="1" y="1368"/>
                  <a:pt x="396" y="1763"/>
                  <a:pt x="882" y="1763"/>
                </a:cubicBezTo>
                <a:cubicBezTo>
                  <a:pt x="1369" y="1763"/>
                  <a:pt x="1764" y="1368"/>
                  <a:pt x="1764" y="882"/>
                </a:cubicBezTo>
                <a:cubicBezTo>
                  <a:pt x="1764" y="395"/>
                  <a:pt x="1369" y="0"/>
                  <a:pt x="8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50"/>
          <p:cNvSpPr/>
          <p:nvPr/>
        </p:nvSpPr>
        <p:spPr>
          <a:xfrm>
            <a:off x="9024256" y="7478416"/>
            <a:ext cx="283843" cy="241569"/>
          </a:xfrm>
          <a:custGeom>
            <a:rect b="b" l="l" r="r" t="t"/>
            <a:pathLst>
              <a:path extrusionOk="0" h="1760" w="2068">
                <a:moveTo>
                  <a:pt x="830" y="0"/>
                </a:moveTo>
                <a:cubicBezTo>
                  <a:pt x="368" y="0"/>
                  <a:pt x="1" y="385"/>
                  <a:pt x="1" y="883"/>
                </a:cubicBezTo>
                <a:cubicBezTo>
                  <a:pt x="1" y="1398"/>
                  <a:pt x="433" y="1760"/>
                  <a:pt x="882" y="1760"/>
                </a:cubicBezTo>
                <a:cubicBezTo>
                  <a:pt x="1096" y="1760"/>
                  <a:pt x="1314" y="1678"/>
                  <a:pt x="1490" y="1491"/>
                </a:cubicBezTo>
                <a:cubicBezTo>
                  <a:pt x="2068" y="944"/>
                  <a:pt x="1673" y="2"/>
                  <a:pt x="882" y="2"/>
                </a:cubicBezTo>
                <a:cubicBezTo>
                  <a:pt x="865" y="1"/>
                  <a:pt x="847" y="0"/>
                  <a:pt x="8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 name="Google Shape;916;p50"/>
          <p:cNvSpPr/>
          <p:nvPr/>
        </p:nvSpPr>
        <p:spPr>
          <a:xfrm>
            <a:off x="9378914" y="7791488"/>
            <a:ext cx="283843" cy="243628"/>
          </a:xfrm>
          <a:custGeom>
            <a:rect b="b" l="l" r="r" t="t"/>
            <a:pathLst>
              <a:path extrusionOk="0" h="1775" w="2068">
                <a:moveTo>
                  <a:pt x="882" y="1"/>
                </a:moveTo>
                <a:cubicBezTo>
                  <a:pt x="396" y="1"/>
                  <a:pt x="1" y="396"/>
                  <a:pt x="1" y="882"/>
                </a:cubicBezTo>
                <a:cubicBezTo>
                  <a:pt x="1" y="1419"/>
                  <a:pt x="436" y="1774"/>
                  <a:pt x="887" y="1774"/>
                </a:cubicBezTo>
                <a:cubicBezTo>
                  <a:pt x="1099" y="1774"/>
                  <a:pt x="1315" y="1695"/>
                  <a:pt x="1490" y="1520"/>
                </a:cubicBezTo>
                <a:cubicBezTo>
                  <a:pt x="2067" y="943"/>
                  <a:pt x="1672" y="1"/>
                  <a:pt x="8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 name="Google Shape;917;p50"/>
          <p:cNvSpPr/>
          <p:nvPr/>
        </p:nvSpPr>
        <p:spPr>
          <a:xfrm>
            <a:off x="7522450" y="6648454"/>
            <a:ext cx="1272628" cy="2557472"/>
          </a:xfrm>
          <a:custGeom>
            <a:rect b="b" l="l" r="r" t="t"/>
            <a:pathLst>
              <a:path extrusionOk="0" h="18633" w="9272">
                <a:moveTo>
                  <a:pt x="0" y="0"/>
                </a:moveTo>
                <a:lnTo>
                  <a:pt x="0" y="18633"/>
                </a:lnTo>
                <a:lnTo>
                  <a:pt x="9271" y="18633"/>
                </a:lnTo>
                <a:lnTo>
                  <a:pt x="927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 name="Google Shape;918;p50"/>
          <p:cNvSpPr/>
          <p:nvPr/>
        </p:nvSpPr>
        <p:spPr>
          <a:xfrm>
            <a:off x="7601644" y="7962504"/>
            <a:ext cx="1109981" cy="1139079"/>
          </a:xfrm>
          <a:custGeom>
            <a:rect b="b" l="l" r="r" t="t"/>
            <a:pathLst>
              <a:path extrusionOk="0" h="8299" w="8087">
                <a:moveTo>
                  <a:pt x="1" y="1"/>
                </a:moveTo>
                <a:lnTo>
                  <a:pt x="1" y="8299"/>
                </a:lnTo>
                <a:lnTo>
                  <a:pt x="8086" y="8299"/>
                </a:lnTo>
                <a:lnTo>
                  <a:pt x="808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 name="Google Shape;919;p50"/>
          <p:cNvSpPr/>
          <p:nvPr/>
        </p:nvSpPr>
        <p:spPr>
          <a:xfrm>
            <a:off x="8348430" y="8767761"/>
            <a:ext cx="242118" cy="242118"/>
          </a:xfrm>
          <a:custGeom>
            <a:rect b="b" l="l" r="r" t="t"/>
            <a:pathLst>
              <a:path extrusionOk="0" h="1764" w="1764">
                <a:moveTo>
                  <a:pt x="882" y="0"/>
                </a:moveTo>
                <a:cubicBezTo>
                  <a:pt x="396" y="0"/>
                  <a:pt x="1" y="395"/>
                  <a:pt x="1" y="882"/>
                </a:cubicBezTo>
                <a:cubicBezTo>
                  <a:pt x="1" y="1368"/>
                  <a:pt x="396" y="1763"/>
                  <a:pt x="882" y="1763"/>
                </a:cubicBezTo>
                <a:cubicBezTo>
                  <a:pt x="1369" y="1763"/>
                  <a:pt x="1764" y="1368"/>
                  <a:pt x="1764" y="882"/>
                </a:cubicBezTo>
                <a:cubicBezTo>
                  <a:pt x="1764" y="395"/>
                  <a:pt x="1369" y="0"/>
                  <a:pt x="8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 name="Google Shape;920;p50"/>
          <p:cNvSpPr/>
          <p:nvPr/>
        </p:nvSpPr>
        <p:spPr>
          <a:xfrm>
            <a:off x="8035634" y="8437533"/>
            <a:ext cx="275471" cy="239235"/>
          </a:xfrm>
          <a:custGeom>
            <a:rect b="b" l="l" r="r" t="t"/>
            <a:pathLst>
              <a:path extrusionOk="0" h="1743" w="2007">
                <a:moveTo>
                  <a:pt x="992" y="0"/>
                </a:moveTo>
                <a:cubicBezTo>
                  <a:pt x="882" y="0"/>
                  <a:pt x="773" y="21"/>
                  <a:pt x="669" y="66"/>
                </a:cubicBezTo>
                <a:cubicBezTo>
                  <a:pt x="213" y="248"/>
                  <a:pt x="0" y="765"/>
                  <a:pt x="182" y="1221"/>
                </a:cubicBezTo>
                <a:cubicBezTo>
                  <a:pt x="320" y="1542"/>
                  <a:pt x="649" y="1742"/>
                  <a:pt x="998" y="1742"/>
                </a:cubicBezTo>
                <a:cubicBezTo>
                  <a:pt x="1111" y="1742"/>
                  <a:pt x="1226" y="1721"/>
                  <a:pt x="1338" y="1677"/>
                </a:cubicBezTo>
                <a:cubicBezTo>
                  <a:pt x="1793" y="1494"/>
                  <a:pt x="2006" y="978"/>
                  <a:pt x="1824" y="522"/>
                </a:cubicBezTo>
                <a:cubicBezTo>
                  <a:pt x="1663" y="200"/>
                  <a:pt x="1329" y="0"/>
                  <a:pt x="9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 name="Google Shape;921;p50"/>
          <p:cNvSpPr/>
          <p:nvPr/>
        </p:nvSpPr>
        <p:spPr>
          <a:xfrm>
            <a:off x="7751935" y="8100167"/>
            <a:ext cx="242118" cy="242118"/>
          </a:xfrm>
          <a:custGeom>
            <a:rect b="b" l="l" r="r" t="t"/>
            <a:pathLst>
              <a:path extrusionOk="0" h="1764" w="1764">
                <a:moveTo>
                  <a:pt x="882" y="1"/>
                </a:moveTo>
                <a:cubicBezTo>
                  <a:pt x="395" y="1"/>
                  <a:pt x="0" y="396"/>
                  <a:pt x="0" y="882"/>
                </a:cubicBezTo>
                <a:cubicBezTo>
                  <a:pt x="0" y="1369"/>
                  <a:pt x="395" y="1764"/>
                  <a:pt x="882" y="1764"/>
                </a:cubicBezTo>
                <a:cubicBezTo>
                  <a:pt x="1368" y="1764"/>
                  <a:pt x="1763" y="1369"/>
                  <a:pt x="1763" y="882"/>
                </a:cubicBezTo>
                <a:cubicBezTo>
                  <a:pt x="1763" y="396"/>
                  <a:pt x="1368" y="1"/>
                  <a:pt x="8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 name="Google Shape;922;p50"/>
          <p:cNvSpPr/>
          <p:nvPr/>
        </p:nvSpPr>
        <p:spPr>
          <a:xfrm>
            <a:off x="7601644" y="6731903"/>
            <a:ext cx="1109981" cy="1139079"/>
          </a:xfrm>
          <a:custGeom>
            <a:rect b="b" l="l" r="r" t="t"/>
            <a:pathLst>
              <a:path extrusionOk="0" h="8299" w="8087">
                <a:moveTo>
                  <a:pt x="1" y="0"/>
                </a:moveTo>
                <a:lnTo>
                  <a:pt x="1" y="8298"/>
                </a:lnTo>
                <a:lnTo>
                  <a:pt x="8086" y="8298"/>
                </a:lnTo>
                <a:lnTo>
                  <a:pt x="80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50"/>
          <p:cNvSpPr/>
          <p:nvPr/>
        </p:nvSpPr>
        <p:spPr>
          <a:xfrm>
            <a:off x="7743562" y="7512043"/>
            <a:ext cx="242118" cy="242118"/>
          </a:xfrm>
          <a:custGeom>
            <a:rect b="b" l="l" r="r" t="t"/>
            <a:pathLst>
              <a:path extrusionOk="0" h="1764" w="1764">
                <a:moveTo>
                  <a:pt x="882" y="0"/>
                </a:moveTo>
                <a:cubicBezTo>
                  <a:pt x="396" y="0"/>
                  <a:pt x="0" y="395"/>
                  <a:pt x="0" y="882"/>
                </a:cubicBezTo>
                <a:cubicBezTo>
                  <a:pt x="0" y="1368"/>
                  <a:pt x="396" y="1763"/>
                  <a:pt x="882" y="1763"/>
                </a:cubicBezTo>
                <a:cubicBezTo>
                  <a:pt x="1368" y="1763"/>
                  <a:pt x="1763" y="1368"/>
                  <a:pt x="1763" y="882"/>
                </a:cubicBezTo>
                <a:cubicBezTo>
                  <a:pt x="1763" y="395"/>
                  <a:pt x="1368" y="0"/>
                  <a:pt x="8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 name="Google Shape;924;p50"/>
          <p:cNvSpPr/>
          <p:nvPr/>
        </p:nvSpPr>
        <p:spPr>
          <a:xfrm>
            <a:off x="8294215" y="6827842"/>
            <a:ext cx="287961" cy="242255"/>
          </a:xfrm>
          <a:custGeom>
            <a:rect b="b" l="l" r="r" t="t"/>
            <a:pathLst>
              <a:path extrusionOk="0" h="1765" w="2098">
                <a:moveTo>
                  <a:pt x="1186" y="0"/>
                </a:moveTo>
                <a:cubicBezTo>
                  <a:pt x="396" y="0"/>
                  <a:pt x="1" y="942"/>
                  <a:pt x="578" y="1490"/>
                </a:cubicBezTo>
                <a:cubicBezTo>
                  <a:pt x="758" y="1680"/>
                  <a:pt x="984" y="1764"/>
                  <a:pt x="1207" y="1764"/>
                </a:cubicBezTo>
                <a:cubicBezTo>
                  <a:pt x="1660" y="1764"/>
                  <a:pt x="2098" y="1412"/>
                  <a:pt x="2098" y="882"/>
                </a:cubicBezTo>
                <a:cubicBezTo>
                  <a:pt x="2098" y="395"/>
                  <a:pt x="1672" y="0"/>
                  <a:pt x="11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 name="Google Shape;925;p50"/>
          <p:cNvSpPr/>
          <p:nvPr/>
        </p:nvSpPr>
        <p:spPr>
          <a:xfrm>
            <a:off x="7981282" y="7182364"/>
            <a:ext cx="283843" cy="242255"/>
          </a:xfrm>
          <a:custGeom>
            <a:rect b="b" l="l" r="r" t="t"/>
            <a:pathLst>
              <a:path extrusionOk="0" h="1765" w="2068">
                <a:moveTo>
                  <a:pt x="1186" y="1"/>
                </a:moveTo>
                <a:cubicBezTo>
                  <a:pt x="396" y="1"/>
                  <a:pt x="1" y="943"/>
                  <a:pt x="548" y="1490"/>
                </a:cubicBezTo>
                <a:cubicBezTo>
                  <a:pt x="738" y="1680"/>
                  <a:pt x="968" y="1765"/>
                  <a:pt x="1190" y="1765"/>
                </a:cubicBezTo>
                <a:cubicBezTo>
                  <a:pt x="1644" y="1765"/>
                  <a:pt x="2068" y="1413"/>
                  <a:pt x="2068" y="882"/>
                </a:cubicBezTo>
                <a:cubicBezTo>
                  <a:pt x="2068" y="396"/>
                  <a:pt x="1673" y="1"/>
                  <a:pt x="11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 name="Google Shape;926;p50"/>
          <p:cNvSpPr txBox="1"/>
          <p:nvPr/>
        </p:nvSpPr>
        <p:spPr>
          <a:xfrm>
            <a:off x="1894651" y="6785550"/>
            <a:ext cx="4240200" cy="2224800"/>
          </a:xfrm>
          <a:prstGeom prst="rect">
            <a:avLst/>
          </a:prstGeom>
          <a:noFill/>
          <a:ln>
            <a:noFill/>
          </a:ln>
        </p:spPr>
        <p:txBody>
          <a:bodyPr anchorCtr="0" anchor="ctr" bIns="0" lIns="182850" spcFirstLastPara="1" rIns="182850" wrap="square" tIns="468000">
            <a:noAutofit/>
          </a:bodyPr>
          <a:lstStyle/>
          <a:p>
            <a:pPr indent="0" lvl="0" marL="0" rtl="0" algn="r">
              <a:spcBef>
                <a:spcPts val="0"/>
              </a:spcBef>
              <a:spcAft>
                <a:spcPts val="0"/>
              </a:spcAft>
              <a:buClr>
                <a:schemeClr val="dk1"/>
              </a:buClr>
              <a:buSzPts val="2200"/>
              <a:buFont typeface="Arial"/>
              <a:buNone/>
            </a:pPr>
            <a:r>
              <a:rPr lang="en" sz="2800">
                <a:solidFill>
                  <a:schemeClr val="dk2"/>
                </a:solidFill>
                <a:latin typeface="Libre Franklin"/>
                <a:ea typeface="Libre Franklin"/>
                <a:cs typeface="Libre Franklin"/>
                <a:sym typeface="Libre Franklin"/>
              </a:rPr>
              <a:t>Venus is the second planet from the Sun</a:t>
            </a:r>
            <a:endParaRPr sz="2800">
              <a:solidFill>
                <a:schemeClr val="dk2"/>
              </a:solidFill>
              <a:latin typeface="Libre Franklin"/>
              <a:ea typeface="Libre Franklin"/>
              <a:cs typeface="Libre Franklin"/>
              <a:sym typeface="Libre Franklin"/>
            </a:endParaRPr>
          </a:p>
        </p:txBody>
      </p:sp>
      <p:cxnSp>
        <p:nvCxnSpPr>
          <p:cNvPr id="927" name="Google Shape;927;p50"/>
          <p:cNvCxnSpPr>
            <a:stCxn id="926" idx="3"/>
          </p:cNvCxnSpPr>
          <p:nvPr/>
        </p:nvCxnSpPr>
        <p:spPr>
          <a:xfrm>
            <a:off x="6134851" y="7897950"/>
            <a:ext cx="1441800" cy="0"/>
          </a:xfrm>
          <a:prstGeom prst="straightConnector1">
            <a:avLst/>
          </a:prstGeom>
          <a:noFill/>
          <a:ln cap="flat" cmpd="sng" w="38100">
            <a:solidFill>
              <a:schemeClr val="lt2"/>
            </a:solidFill>
            <a:prstDash val="solid"/>
            <a:round/>
            <a:headEnd len="med" w="med" type="none"/>
            <a:tailEnd len="med" w="med" type="none"/>
          </a:ln>
        </p:spPr>
      </p:cxnSp>
      <p:sp>
        <p:nvSpPr>
          <p:cNvPr id="928" name="Google Shape;928;p50"/>
          <p:cNvSpPr txBox="1"/>
          <p:nvPr/>
        </p:nvSpPr>
        <p:spPr>
          <a:xfrm>
            <a:off x="12806750" y="2797300"/>
            <a:ext cx="4240200" cy="2224800"/>
          </a:xfrm>
          <a:prstGeom prst="rect">
            <a:avLst/>
          </a:prstGeom>
          <a:noFill/>
          <a:ln>
            <a:noFill/>
          </a:ln>
        </p:spPr>
        <p:txBody>
          <a:bodyPr anchorCtr="0" anchor="ctr" bIns="0" lIns="182850" spcFirstLastPara="1" rIns="182850" wrap="square" tIns="468000">
            <a:noAutofit/>
          </a:bodyPr>
          <a:lstStyle/>
          <a:p>
            <a:pPr indent="0" lvl="0" marL="0" rtl="0" algn="l">
              <a:spcBef>
                <a:spcPts val="0"/>
              </a:spcBef>
              <a:spcAft>
                <a:spcPts val="0"/>
              </a:spcAft>
              <a:buClr>
                <a:schemeClr val="dk1"/>
              </a:buClr>
              <a:buSzPts val="2200"/>
              <a:buFont typeface="Arial"/>
              <a:buNone/>
            </a:pPr>
            <a:r>
              <a:rPr lang="en" sz="2800">
                <a:solidFill>
                  <a:schemeClr val="dk2"/>
                </a:solidFill>
                <a:latin typeface="Libre Franklin"/>
                <a:ea typeface="Libre Franklin"/>
                <a:cs typeface="Libre Franklin"/>
                <a:sym typeface="Libre Franklin"/>
              </a:rPr>
              <a:t>Saturn is composed of hydrogen and helium</a:t>
            </a:r>
            <a:endParaRPr sz="2800">
              <a:solidFill>
                <a:schemeClr val="dk2"/>
              </a:solidFill>
              <a:latin typeface="Libre Franklin"/>
              <a:ea typeface="Libre Franklin"/>
              <a:cs typeface="Libre Franklin"/>
              <a:sym typeface="Libre Frankl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32" name="Shape 932"/>
        <p:cNvGrpSpPr/>
        <p:nvPr/>
      </p:nvGrpSpPr>
      <p:grpSpPr>
        <a:xfrm>
          <a:off x="0" y="0"/>
          <a:ext cx="0" cy="0"/>
          <a:chOff x="0" y="0"/>
          <a:chExt cx="0" cy="0"/>
        </a:xfrm>
      </p:grpSpPr>
      <p:sp>
        <p:nvSpPr>
          <p:cNvPr id="933" name="Google Shape;933;p51"/>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US around the globe</a:t>
            </a:r>
            <a:endParaRPr/>
          </a:p>
        </p:txBody>
      </p:sp>
      <p:sp>
        <p:nvSpPr>
          <p:cNvPr id="934" name="Google Shape;934;p51"/>
          <p:cNvSpPr txBox="1"/>
          <p:nvPr/>
        </p:nvSpPr>
        <p:spPr>
          <a:xfrm>
            <a:off x="12753746" y="4112225"/>
            <a:ext cx="3971400" cy="1161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Our offices</a:t>
            </a:r>
            <a:endParaRPr sz="4000">
              <a:solidFill>
                <a:schemeClr val="dk2"/>
              </a:solidFill>
              <a:latin typeface="Staatliches"/>
              <a:ea typeface="Staatliches"/>
              <a:cs typeface="Staatliches"/>
              <a:sym typeface="Staatliches"/>
            </a:endParaRPr>
          </a:p>
        </p:txBody>
      </p:sp>
      <p:sp>
        <p:nvSpPr>
          <p:cNvPr id="935" name="Google Shape;935;p51"/>
          <p:cNvSpPr txBox="1"/>
          <p:nvPr/>
        </p:nvSpPr>
        <p:spPr>
          <a:xfrm>
            <a:off x="12753750" y="5249700"/>
            <a:ext cx="4152600" cy="643200"/>
          </a:xfrm>
          <a:prstGeom prst="rect">
            <a:avLst/>
          </a:prstGeom>
          <a:noFill/>
          <a:ln>
            <a:noFill/>
          </a:ln>
        </p:spPr>
        <p:txBody>
          <a:bodyPr anchorCtr="0" anchor="ctr" bIns="0" lIns="182850" spcFirstLastPara="1" rIns="182850" wrap="square" tIns="0">
            <a:noAutofit/>
          </a:bodyPr>
          <a:lstStyle/>
          <a:p>
            <a:pPr indent="0" lvl="0" marL="0" rtl="0" algn="l">
              <a:spcBef>
                <a:spcPts val="0"/>
              </a:spcBef>
              <a:spcAft>
                <a:spcPts val="0"/>
              </a:spcAft>
              <a:buNone/>
            </a:pPr>
            <a:r>
              <a:rPr lang="en" sz="2800">
                <a:solidFill>
                  <a:schemeClr val="dk2"/>
                </a:solidFill>
                <a:latin typeface="Libre Franklin"/>
                <a:ea typeface="Libre Franklin"/>
                <a:cs typeface="Libre Franklin"/>
                <a:sym typeface="Libre Franklin"/>
              </a:rPr>
              <a:t>Mercury is the closest planet to the Sun</a:t>
            </a:r>
            <a:endParaRPr sz="2800">
              <a:solidFill>
                <a:schemeClr val="dk2"/>
              </a:solidFill>
              <a:latin typeface="Libre Franklin"/>
              <a:ea typeface="Libre Franklin"/>
              <a:cs typeface="Libre Franklin"/>
              <a:sym typeface="Libre Franklin"/>
            </a:endParaRPr>
          </a:p>
        </p:txBody>
      </p:sp>
      <p:grpSp>
        <p:nvGrpSpPr>
          <p:cNvPr id="936" name="Google Shape;936;p51"/>
          <p:cNvGrpSpPr/>
          <p:nvPr/>
        </p:nvGrpSpPr>
        <p:grpSpPr>
          <a:xfrm>
            <a:off x="1705434" y="2621882"/>
            <a:ext cx="10012680" cy="6584073"/>
            <a:chOff x="235800" y="830650"/>
            <a:chExt cx="6978450" cy="4588844"/>
          </a:xfrm>
        </p:grpSpPr>
        <p:sp>
          <p:nvSpPr>
            <p:cNvPr id="937" name="Google Shape;937;p5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38" name="Google Shape;938;p5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 name="Google Shape;939;p5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40" name="Google Shape;940;p5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 name="Google Shape;941;p5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 name="Google Shape;942;p5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43" name="Google Shape;943;p51"/>
          <p:cNvSpPr txBox="1"/>
          <p:nvPr/>
        </p:nvSpPr>
        <p:spPr>
          <a:xfrm>
            <a:off x="12753746" y="6313625"/>
            <a:ext cx="3971400" cy="1161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Our providers</a:t>
            </a:r>
            <a:endParaRPr sz="4000">
              <a:solidFill>
                <a:schemeClr val="dk2"/>
              </a:solidFill>
              <a:latin typeface="Staatliches"/>
              <a:ea typeface="Staatliches"/>
              <a:cs typeface="Staatliches"/>
              <a:sym typeface="Staatliches"/>
            </a:endParaRPr>
          </a:p>
        </p:txBody>
      </p:sp>
      <p:sp>
        <p:nvSpPr>
          <p:cNvPr id="944" name="Google Shape;944;p51"/>
          <p:cNvSpPr txBox="1"/>
          <p:nvPr/>
        </p:nvSpPr>
        <p:spPr>
          <a:xfrm>
            <a:off x="12753750" y="7451100"/>
            <a:ext cx="4152600" cy="643200"/>
          </a:xfrm>
          <a:prstGeom prst="rect">
            <a:avLst/>
          </a:prstGeom>
          <a:noFill/>
          <a:ln>
            <a:noFill/>
          </a:ln>
        </p:spPr>
        <p:txBody>
          <a:bodyPr anchorCtr="0" anchor="ctr" bIns="0" lIns="182850" spcFirstLastPara="1" rIns="182850" wrap="square" tIns="0">
            <a:noAutofit/>
          </a:bodyPr>
          <a:lstStyle/>
          <a:p>
            <a:pPr indent="0" lvl="0" marL="0" rtl="0" algn="l">
              <a:spcBef>
                <a:spcPts val="0"/>
              </a:spcBef>
              <a:spcAft>
                <a:spcPts val="0"/>
              </a:spcAft>
              <a:buNone/>
            </a:pPr>
            <a:r>
              <a:rPr lang="en" sz="2800">
                <a:solidFill>
                  <a:schemeClr val="dk2"/>
                </a:solidFill>
                <a:latin typeface="Libre Franklin"/>
                <a:ea typeface="Libre Franklin"/>
                <a:cs typeface="Libre Franklin"/>
                <a:sym typeface="Libre Franklin"/>
              </a:rPr>
              <a:t>Despite being red, Mars is a cold place</a:t>
            </a:r>
            <a:endParaRPr sz="2800">
              <a:solidFill>
                <a:schemeClr val="dk2"/>
              </a:solidFill>
              <a:latin typeface="Libre Franklin"/>
              <a:ea typeface="Libre Franklin"/>
              <a:cs typeface="Libre Franklin"/>
              <a:sym typeface="Libre Franklin"/>
            </a:endParaRPr>
          </a:p>
        </p:txBody>
      </p:sp>
      <p:sp>
        <p:nvSpPr>
          <p:cNvPr id="945" name="Google Shape;945;p51"/>
          <p:cNvSpPr/>
          <p:nvPr/>
        </p:nvSpPr>
        <p:spPr>
          <a:xfrm rot="-1688182">
            <a:off x="12270192" y="4475160"/>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 name="Google Shape;946;p51"/>
          <p:cNvSpPr/>
          <p:nvPr/>
        </p:nvSpPr>
        <p:spPr>
          <a:xfrm rot="-1688182">
            <a:off x="12270192" y="6676560"/>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51"/>
          <p:cNvSpPr/>
          <p:nvPr/>
        </p:nvSpPr>
        <p:spPr>
          <a:xfrm rot="-1688182">
            <a:off x="6174242" y="5442460"/>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 name="Google Shape;948;p51"/>
          <p:cNvSpPr/>
          <p:nvPr/>
        </p:nvSpPr>
        <p:spPr>
          <a:xfrm rot="-1688182">
            <a:off x="3603942" y="5155110"/>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 name="Google Shape;949;p51"/>
          <p:cNvSpPr/>
          <p:nvPr/>
        </p:nvSpPr>
        <p:spPr>
          <a:xfrm rot="-1688182">
            <a:off x="4559392" y="7480460"/>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51"/>
          <p:cNvSpPr/>
          <p:nvPr/>
        </p:nvSpPr>
        <p:spPr>
          <a:xfrm rot="-1688182">
            <a:off x="6618292" y="4196960"/>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51"/>
          <p:cNvSpPr/>
          <p:nvPr/>
        </p:nvSpPr>
        <p:spPr>
          <a:xfrm rot="-1688182">
            <a:off x="9794142" y="6017160"/>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51"/>
          <p:cNvSpPr/>
          <p:nvPr/>
        </p:nvSpPr>
        <p:spPr>
          <a:xfrm rot="-1688182">
            <a:off x="2809992" y="5696335"/>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 name="Google Shape;953;p51"/>
          <p:cNvSpPr/>
          <p:nvPr/>
        </p:nvSpPr>
        <p:spPr>
          <a:xfrm rot="-1688182">
            <a:off x="4166192" y="7784285"/>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51"/>
          <p:cNvSpPr/>
          <p:nvPr/>
        </p:nvSpPr>
        <p:spPr>
          <a:xfrm rot="-1688182">
            <a:off x="6400042" y="4819685"/>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 name="Google Shape;955;p51"/>
          <p:cNvSpPr/>
          <p:nvPr/>
        </p:nvSpPr>
        <p:spPr>
          <a:xfrm rot="-1688182">
            <a:off x="7019042" y="4580385"/>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 name="Google Shape;956;p51"/>
          <p:cNvSpPr/>
          <p:nvPr/>
        </p:nvSpPr>
        <p:spPr>
          <a:xfrm rot="-1688182">
            <a:off x="9794142" y="6591835"/>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 name="Google Shape;957;p51"/>
          <p:cNvSpPr/>
          <p:nvPr/>
        </p:nvSpPr>
        <p:spPr>
          <a:xfrm rot="-1688182">
            <a:off x="6782742" y="5548635"/>
            <a:ext cx="404879" cy="4352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52"/>
          <p:cNvSpPr txBox="1"/>
          <p:nvPr>
            <p:ph type="title"/>
          </p:nvPr>
        </p:nvSpPr>
        <p:spPr>
          <a:xfrm>
            <a:off x="623400" y="3086150"/>
            <a:ext cx="17041200" cy="3052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50,400,000</a:t>
            </a:r>
            <a:endParaRPr/>
          </a:p>
        </p:txBody>
      </p:sp>
      <p:sp>
        <p:nvSpPr>
          <p:cNvPr id="963" name="Google Shape;963;p52"/>
          <p:cNvSpPr txBox="1"/>
          <p:nvPr>
            <p:ph idx="1" type="body"/>
          </p:nvPr>
        </p:nvSpPr>
        <p:spPr>
          <a:xfrm>
            <a:off x="623400" y="5981500"/>
            <a:ext cx="17041200" cy="8322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Clr>
                <a:srgbClr val="001844"/>
              </a:buClr>
              <a:buSzPts val="2200"/>
              <a:buFont typeface="Arial"/>
              <a:buNone/>
            </a:pPr>
            <a:r>
              <a:rPr lang="en">
                <a:solidFill>
                  <a:schemeClr val="dk2"/>
                </a:solidFill>
              </a:rPr>
              <a:t>Big numbers catch your audience's attention easily</a:t>
            </a:r>
            <a:endParaRPr>
              <a:solidFill>
                <a:schemeClr val="dk2"/>
              </a:solidFill>
            </a:endParaRPr>
          </a:p>
          <a:p>
            <a:pPr indent="0" lvl="0" marL="0" rtl="0" algn="ctr">
              <a:spcBef>
                <a:spcPts val="0"/>
              </a:spcBef>
              <a:spcAft>
                <a:spcPts val="3200"/>
              </a:spcAft>
              <a:buNone/>
            </a:pPr>
            <a:r>
              <a:t/>
            </a:r>
            <a:endParaRPr>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53"/>
          <p:cNvPicPr preferRelativeResize="0"/>
          <p:nvPr/>
        </p:nvPicPr>
        <p:blipFill rotWithShape="1">
          <a:blip r:embed="rId3">
            <a:alphaModFix/>
          </a:blip>
          <a:srcRect b="0" l="9185" r="35978" t="20470"/>
          <a:stretch/>
        </p:blipFill>
        <p:spPr>
          <a:xfrm>
            <a:off x="9339450" y="1743700"/>
            <a:ext cx="7513044" cy="7272849"/>
          </a:xfrm>
          <a:prstGeom prst="rect">
            <a:avLst/>
          </a:prstGeom>
          <a:noFill/>
          <a:ln>
            <a:noFill/>
          </a:ln>
        </p:spPr>
      </p:pic>
      <p:sp>
        <p:nvSpPr>
          <p:cNvPr id="969" name="Google Shape;969;p53"/>
          <p:cNvSpPr/>
          <p:nvPr/>
        </p:nvSpPr>
        <p:spPr>
          <a:xfrm flipH="1">
            <a:off x="8829544" y="1253500"/>
            <a:ext cx="7380656" cy="8187565"/>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dk2"/>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70" name="Google Shape;970;p53"/>
          <p:cNvSpPr/>
          <p:nvPr/>
        </p:nvSpPr>
        <p:spPr>
          <a:xfrm rot="-1687096">
            <a:off x="6059407" y="8209751"/>
            <a:ext cx="1295804" cy="139286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 name="Google Shape;971;p53"/>
          <p:cNvSpPr/>
          <p:nvPr/>
        </p:nvSpPr>
        <p:spPr>
          <a:xfrm rot="3044316">
            <a:off x="5408846" y="1378522"/>
            <a:ext cx="1798040" cy="1438194"/>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 name="Google Shape;972;p53"/>
          <p:cNvSpPr txBox="1"/>
          <p:nvPr>
            <p:ph type="title"/>
          </p:nvPr>
        </p:nvSpPr>
        <p:spPr>
          <a:xfrm>
            <a:off x="2487150" y="4606000"/>
            <a:ext cx="5229000" cy="1876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MARKET ANALYSIS</a:t>
            </a:r>
            <a:endParaRPr/>
          </a:p>
        </p:txBody>
      </p:sp>
      <p:sp>
        <p:nvSpPr>
          <p:cNvPr id="973" name="Google Shape;973;p53"/>
          <p:cNvSpPr txBox="1"/>
          <p:nvPr>
            <p:ph idx="2" type="title"/>
          </p:nvPr>
        </p:nvSpPr>
        <p:spPr>
          <a:xfrm>
            <a:off x="2438650" y="2216200"/>
            <a:ext cx="2442600" cy="1823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02</a:t>
            </a:r>
            <a:endParaRPr/>
          </a:p>
        </p:txBody>
      </p:sp>
      <p:sp>
        <p:nvSpPr>
          <p:cNvPr id="974" name="Google Shape;974;p53"/>
          <p:cNvSpPr txBox="1"/>
          <p:nvPr>
            <p:ph idx="1" type="subTitle"/>
          </p:nvPr>
        </p:nvSpPr>
        <p:spPr>
          <a:xfrm>
            <a:off x="2487150" y="6891800"/>
            <a:ext cx="5425200" cy="101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2200"/>
              <a:buFont typeface="Arial"/>
              <a:buNone/>
            </a:pPr>
            <a:r>
              <a:rPr lang="en"/>
              <a:t>You can enter a subtitle here if you need it</a:t>
            </a:r>
            <a:endParaRPr sz="2400"/>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78" name="Shape 978"/>
        <p:cNvGrpSpPr/>
        <p:nvPr/>
      </p:nvGrpSpPr>
      <p:grpSpPr>
        <a:xfrm>
          <a:off x="0" y="0"/>
          <a:ext cx="0" cy="0"/>
          <a:chOff x="0" y="0"/>
          <a:chExt cx="0" cy="0"/>
        </a:xfrm>
      </p:grpSpPr>
      <p:sp>
        <p:nvSpPr>
          <p:cNvPr id="979" name="Google Shape;979;p54"/>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COMPETITIVE ADVANTAGE</a:t>
            </a:r>
            <a:endParaRPr/>
          </a:p>
        </p:txBody>
      </p:sp>
      <p:sp>
        <p:nvSpPr>
          <p:cNvPr id="980" name="Google Shape;980;p54"/>
          <p:cNvSpPr txBox="1"/>
          <p:nvPr>
            <p:ph idx="1" type="subTitle"/>
          </p:nvPr>
        </p:nvSpPr>
        <p:spPr>
          <a:xfrm>
            <a:off x="2536500" y="6684400"/>
            <a:ext cx="5848200" cy="1820400"/>
          </a:xfrm>
          <a:prstGeom prst="rect">
            <a:avLst/>
          </a:prstGeom>
        </p:spPr>
        <p:txBody>
          <a:bodyPr anchorCtr="0" anchor="t" bIns="182850" lIns="182850" spcFirstLastPara="1" rIns="182850" wrap="square" tIns="182850">
            <a:noAutofit/>
          </a:bodyPr>
          <a:lstStyle/>
          <a:p>
            <a:pPr indent="0" lvl="0" marL="0" rtl="0" algn="r">
              <a:spcBef>
                <a:spcPts val="0"/>
              </a:spcBef>
              <a:spcAft>
                <a:spcPts val="3200"/>
              </a:spcAft>
              <a:buClr>
                <a:schemeClr val="dk1"/>
              </a:buClr>
              <a:buSzPts val="2200"/>
              <a:buFont typeface="Arial"/>
              <a:buNone/>
            </a:pPr>
            <a:r>
              <a:rPr lang="en"/>
              <a:t>Mercury is the closest planet to the Sun and the smallest one in the Solar System—it’s only a bit larger than the Moon</a:t>
            </a:r>
            <a:endParaRPr/>
          </a:p>
        </p:txBody>
      </p:sp>
      <p:sp>
        <p:nvSpPr>
          <p:cNvPr id="981" name="Google Shape;981;p54"/>
          <p:cNvSpPr txBox="1"/>
          <p:nvPr>
            <p:ph idx="4" type="subTitle"/>
          </p:nvPr>
        </p:nvSpPr>
        <p:spPr>
          <a:xfrm>
            <a:off x="9852450" y="3499450"/>
            <a:ext cx="6102600" cy="18204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Clr>
                <a:schemeClr val="dk1"/>
              </a:buClr>
              <a:buSzPts val="2200"/>
              <a:buFont typeface="Arial"/>
              <a:buNone/>
            </a:pPr>
            <a:r>
              <a:rPr lang="en"/>
              <a:t>Venus has a beautiful name and is the second planet from the Sun. It’s terribly hot and its atmosphere is extremely poisonous</a:t>
            </a:r>
            <a:endParaRPr/>
          </a:p>
        </p:txBody>
      </p:sp>
      <p:sp>
        <p:nvSpPr>
          <p:cNvPr id="982" name="Google Shape;982;p54"/>
          <p:cNvSpPr txBox="1"/>
          <p:nvPr>
            <p:ph idx="2" type="title"/>
          </p:nvPr>
        </p:nvSpPr>
        <p:spPr>
          <a:xfrm>
            <a:off x="5672100" y="5703250"/>
            <a:ext cx="2712600" cy="704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US</a:t>
            </a:r>
            <a:endParaRPr/>
          </a:p>
        </p:txBody>
      </p:sp>
      <p:sp>
        <p:nvSpPr>
          <p:cNvPr id="983" name="Google Shape;983;p54"/>
          <p:cNvSpPr txBox="1"/>
          <p:nvPr>
            <p:ph idx="3" type="title"/>
          </p:nvPr>
        </p:nvSpPr>
        <p:spPr>
          <a:xfrm>
            <a:off x="9852450" y="5703250"/>
            <a:ext cx="2712600" cy="704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THEM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87" name="Shape 987"/>
        <p:cNvGrpSpPr/>
        <p:nvPr/>
      </p:nvGrpSpPr>
      <p:grpSpPr>
        <a:xfrm>
          <a:off x="0" y="0"/>
          <a:ext cx="0" cy="0"/>
          <a:chOff x="0" y="0"/>
          <a:chExt cx="0" cy="0"/>
        </a:xfrm>
      </p:grpSpPr>
      <p:sp>
        <p:nvSpPr>
          <p:cNvPr id="988" name="Google Shape;988;p55"/>
          <p:cNvSpPr txBox="1"/>
          <p:nvPr>
            <p:ph type="title"/>
          </p:nvPr>
        </p:nvSpPr>
        <p:spPr>
          <a:xfrm>
            <a:off x="2409300" y="3721050"/>
            <a:ext cx="13469400" cy="3060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rgbClr val="001844"/>
              </a:buClr>
              <a:buSzPts val="2200"/>
              <a:buFont typeface="Arial"/>
              <a:buNone/>
            </a:pPr>
            <a:r>
              <a:rPr lang="en"/>
              <a:t>Awesome Words</a:t>
            </a:r>
            <a:endParaRPr/>
          </a:p>
        </p:txBody>
      </p:sp>
      <p:sp>
        <p:nvSpPr>
          <p:cNvPr id="989" name="Google Shape;989;p55"/>
          <p:cNvSpPr/>
          <p:nvPr/>
        </p:nvSpPr>
        <p:spPr>
          <a:xfrm rot="-1688402">
            <a:off x="4549578" y="1483450"/>
            <a:ext cx="1689187" cy="1815716"/>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93" name="Shape 993"/>
        <p:cNvGrpSpPr/>
        <p:nvPr/>
      </p:nvGrpSpPr>
      <p:grpSpPr>
        <a:xfrm>
          <a:off x="0" y="0"/>
          <a:ext cx="0" cy="0"/>
          <a:chOff x="0" y="0"/>
          <a:chExt cx="0" cy="0"/>
        </a:xfrm>
      </p:grpSpPr>
      <p:cxnSp>
        <p:nvCxnSpPr>
          <p:cNvPr id="994" name="Google Shape;994;p56"/>
          <p:cNvCxnSpPr/>
          <p:nvPr/>
        </p:nvCxnSpPr>
        <p:spPr>
          <a:xfrm>
            <a:off x="6202550" y="6531100"/>
            <a:ext cx="0" cy="1978200"/>
          </a:xfrm>
          <a:prstGeom prst="straightConnector1">
            <a:avLst/>
          </a:prstGeom>
          <a:noFill/>
          <a:ln cap="flat" cmpd="sng" w="76200">
            <a:solidFill>
              <a:schemeClr val="dk1"/>
            </a:solidFill>
            <a:prstDash val="solid"/>
            <a:round/>
            <a:headEnd len="med" w="med" type="none"/>
            <a:tailEnd len="med" w="med" type="none"/>
          </a:ln>
        </p:spPr>
      </p:cxnSp>
      <p:grpSp>
        <p:nvGrpSpPr>
          <p:cNvPr id="995" name="Google Shape;995;p56"/>
          <p:cNvGrpSpPr/>
          <p:nvPr/>
        </p:nvGrpSpPr>
        <p:grpSpPr>
          <a:xfrm rot="-5892053">
            <a:off x="5808864" y="3979602"/>
            <a:ext cx="6244510" cy="3738700"/>
            <a:chOff x="1072131" y="1983872"/>
            <a:chExt cx="1029286" cy="616352"/>
          </a:xfrm>
        </p:grpSpPr>
        <p:sp>
          <p:nvSpPr>
            <p:cNvPr id="996" name="Google Shape;996;p5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 name="Google Shape;997;p5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 name="Google Shape;998;p5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 name="Google Shape;999;p5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 name="Google Shape;1000;p5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01" name="Google Shape;1001;p56"/>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PARTNERS</a:t>
            </a:r>
            <a:endParaRPr/>
          </a:p>
        </p:txBody>
      </p:sp>
      <p:cxnSp>
        <p:nvCxnSpPr>
          <p:cNvPr id="1002" name="Google Shape;1002;p56"/>
          <p:cNvCxnSpPr/>
          <p:nvPr/>
        </p:nvCxnSpPr>
        <p:spPr>
          <a:xfrm>
            <a:off x="6212950" y="3745500"/>
            <a:ext cx="0" cy="1978200"/>
          </a:xfrm>
          <a:prstGeom prst="straightConnector1">
            <a:avLst/>
          </a:prstGeom>
          <a:noFill/>
          <a:ln cap="flat" cmpd="sng" w="76200">
            <a:solidFill>
              <a:schemeClr val="accent3"/>
            </a:solidFill>
            <a:prstDash val="solid"/>
            <a:round/>
            <a:headEnd len="med" w="med" type="none"/>
            <a:tailEnd len="med" w="med" type="none"/>
          </a:ln>
        </p:spPr>
      </p:cxnSp>
      <p:cxnSp>
        <p:nvCxnSpPr>
          <p:cNvPr id="1003" name="Google Shape;1003;p56"/>
          <p:cNvCxnSpPr/>
          <p:nvPr/>
        </p:nvCxnSpPr>
        <p:spPr>
          <a:xfrm>
            <a:off x="11659700" y="6531100"/>
            <a:ext cx="0" cy="1978200"/>
          </a:xfrm>
          <a:prstGeom prst="straightConnector1">
            <a:avLst/>
          </a:prstGeom>
          <a:noFill/>
          <a:ln cap="flat" cmpd="sng" w="76200">
            <a:solidFill>
              <a:schemeClr val="dk2"/>
            </a:solidFill>
            <a:prstDash val="solid"/>
            <a:round/>
            <a:headEnd len="med" w="med" type="none"/>
            <a:tailEnd len="med" w="med" type="none"/>
          </a:ln>
        </p:spPr>
      </p:cxnSp>
      <p:cxnSp>
        <p:nvCxnSpPr>
          <p:cNvPr id="1004" name="Google Shape;1004;p56"/>
          <p:cNvCxnSpPr/>
          <p:nvPr/>
        </p:nvCxnSpPr>
        <p:spPr>
          <a:xfrm>
            <a:off x="11670100" y="3745500"/>
            <a:ext cx="0" cy="1978200"/>
          </a:xfrm>
          <a:prstGeom prst="straightConnector1">
            <a:avLst/>
          </a:prstGeom>
          <a:noFill/>
          <a:ln cap="flat" cmpd="sng" w="76200">
            <a:solidFill>
              <a:schemeClr val="lt1"/>
            </a:solidFill>
            <a:prstDash val="solid"/>
            <a:round/>
            <a:headEnd len="med" w="med" type="none"/>
            <a:tailEnd len="med" w="med" type="none"/>
          </a:ln>
        </p:spPr>
      </p:cxnSp>
      <p:sp>
        <p:nvSpPr>
          <p:cNvPr id="1005" name="Google Shape;1005;p56"/>
          <p:cNvSpPr txBox="1"/>
          <p:nvPr>
            <p:ph idx="2" type="title"/>
          </p:nvPr>
        </p:nvSpPr>
        <p:spPr>
          <a:xfrm>
            <a:off x="2093206" y="3583925"/>
            <a:ext cx="3697200" cy="704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MERCURY</a:t>
            </a:r>
            <a:endParaRPr/>
          </a:p>
        </p:txBody>
      </p:sp>
      <p:sp>
        <p:nvSpPr>
          <p:cNvPr id="1006" name="Google Shape;1006;p56"/>
          <p:cNvSpPr txBox="1"/>
          <p:nvPr>
            <p:ph idx="1" type="subTitle"/>
          </p:nvPr>
        </p:nvSpPr>
        <p:spPr>
          <a:xfrm>
            <a:off x="1067600" y="4288350"/>
            <a:ext cx="4701600" cy="1820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Clr>
                <a:schemeClr val="dk1"/>
              </a:buClr>
              <a:buFont typeface="Arial"/>
              <a:buNone/>
            </a:pPr>
            <a:r>
              <a:rPr lang="en"/>
              <a:t>It’s the closest planet to the Sun and the smallest in the Solar System</a:t>
            </a:r>
            <a:endParaRPr/>
          </a:p>
        </p:txBody>
      </p:sp>
      <p:sp>
        <p:nvSpPr>
          <p:cNvPr id="1007" name="Google Shape;1007;p56"/>
          <p:cNvSpPr txBox="1"/>
          <p:nvPr>
            <p:ph idx="3" type="title"/>
          </p:nvPr>
        </p:nvSpPr>
        <p:spPr>
          <a:xfrm>
            <a:off x="2072406" y="6388050"/>
            <a:ext cx="3697200" cy="704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SATURN</a:t>
            </a:r>
            <a:endParaRPr/>
          </a:p>
        </p:txBody>
      </p:sp>
      <p:sp>
        <p:nvSpPr>
          <p:cNvPr id="1008" name="Google Shape;1008;p56"/>
          <p:cNvSpPr txBox="1"/>
          <p:nvPr>
            <p:ph idx="4" type="subTitle"/>
          </p:nvPr>
        </p:nvSpPr>
        <p:spPr>
          <a:xfrm>
            <a:off x="1067600" y="7092454"/>
            <a:ext cx="4701600" cy="1820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Clr>
                <a:schemeClr val="dk1"/>
              </a:buClr>
              <a:buFont typeface="Arial"/>
              <a:buNone/>
            </a:pPr>
            <a:r>
              <a:rPr lang="en"/>
              <a:t>Yes, this is the ringed one. It’s composed mostly of hydrogen and helium</a:t>
            </a:r>
            <a:endParaRPr/>
          </a:p>
        </p:txBody>
      </p:sp>
      <p:sp>
        <p:nvSpPr>
          <p:cNvPr id="1009" name="Google Shape;1009;p56"/>
          <p:cNvSpPr txBox="1"/>
          <p:nvPr>
            <p:ph idx="5" type="title"/>
          </p:nvPr>
        </p:nvSpPr>
        <p:spPr>
          <a:xfrm>
            <a:off x="12134300" y="3583950"/>
            <a:ext cx="3697200" cy="704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VENUS</a:t>
            </a:r>
            <a:endParaRPr/>
          </a:p>
        </p:txBody>
      </p:sp>
      <p:sp>
        <p:nvSpPr>
          <p:cNvPr id="1010" name="Google Shape;1010;p56"/>
          <p:cNvSpPr txBox="1"/>
          <p:nvPr>
            <p:ph idx="6" type="subTitle"/>
          </p:nvPr>
        </p:nvSpPr>
        <p:spPr>
          <a:xfrm>
            <a:off x="12134300" y="4288350"/>
            <a:ext cx="4701600" cy="1820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Font typeface="Arial"/>
              <a:buNone/>
            </a:pPr>
            <a:r>
              <a:rPr lang="en"/>
              <a:t>Venus has a beautiful name, but it’s terribly hot, even hotter than Mercury</a:t>
            </a:r>
            <a:endParaRPr/>
          </a:p>
        </p:txBody>
      </p:sp>
      <p:sp>
        <p:nvSpPr>
          <p:cNvPr id="1011" name="Google Shape;1011;p56"/>
          <p:cNvSpPr txBox="1"/>
          <p:nvPr>
            <p:ph idx="7" type="title"/>
          </p:nvPr>
        </p:nvSpPr>
        <p:spPr>
          <a:xfrm>
            <a:off x="12113500" y="6400050"/>
            <a:ext cx="3697200" cy="704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MARS</a:t>
            </a:r>
            <a:endParaRPr/>
          </a:p>
        </p:txBody>
      </p:sp>
      <p:sp>
        <p:nvSpPr>
          <p:cNvPr id="1012" name="Google Shape;1012;p56"/>
          <p:cNvSpPr txBox="1"/>
          <p:nvPr>
            <p:ph idx="8" type="subTitle"/>
          </p:nvPr>
        </p:nvSpPr>
        <p:spPr>
          <a:xfrm>
            <a:off x="12134300" y="7092454"/>
            <a:ext cx="4701600" cy="1820400"/>
          </a:xfrm>
          <a:prstGeom prst="rect">
            <a:avLst/>
          </a:prstGeom>
        </p:spPr>
        <p:txBody>
          <a:bodyPr anchorCtr="0" anchor="t" bIns="182850" lIns="182850" spcFirstLastPara="1" rIns="182850" wrap="square" tIns="182850">
            <a:noAutofit/>
          </a:bodyPr>
          <a:lstStyle/>
          <a:p>
            <a:pPr indent="0" lvl="0" marL="0" rtl="0" algn="l">
              <a:spcBef>
                <a:spcPts val="200"/>
              </a:spcBef>
              <a:spcAft>
                <a:spcPts val="0"/>
              </a:spcAft>
              <a:buClr>
                <a:schemeClr val="dk1"/>
              </a:buClr>
              <a:buFont typeface="Arial"/>
              <a:buNone/>
            </a:pPr>
            <a:r>
              <a:rPr lang="en"/>
              <a:t>Despite being red, Mars is a very cold place. It’s full of iron oxide dust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pic>
        <p:nvPicPr>
          <p:cNvPr id="1017" name="Google Shape;1017;p57"/>
          <p:cNvPicPr preferRelativeResize="0"/>
          <p:nvPr/>
        </p:nvPicPr>
        <p:blipFill rotWithShape="1">
          <a:blip r:embed="rId3">
            <a:alphaModFix/>
          </a:blip>
          <a:srcRect b="13341" l="16276" r="34976" t="15957"/>
          <a:stretch/>
        </p:blipFill>
        <p:spPr>
          <a:xfrm>
            <a:off x="1547850" y="1507050"/>
            <a:ext cx="7513044" cy="7272849"/>
          </a:xfrm>
          <a:prstGeom prst="rect">
            <a:avLst/>
          </a:prstGeom>
          <a:noFill/>
          <a:ln>
            <a:noFill/>
          </a:ln>
        </p:spPr>
      </p:pic>
      <p:sp>
        <p:nvSpPr>
          <p:cNvPr id="1018" name="Google Shape;1018;p57"/>
          <p:cNvSpPr txBox="1"/>
          <p:nvPr>
            <p:ph type="title"/>
          </p:nvPr>
        </p:nvSpPr>
        <p:spPr>
          <a:xfrm>
            <a:off x="10095200" y="4606000"/>
            <a:ext cx="5840400" cy="18762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SALES AND MARKETING</a:t>
            </a:r>
            <a:endParaRPr/>
          </a:p>
        </p:txBody>
      </p:sp>
      <p:sp>
        <p:nvSpPr>
          <p:cNvPr id="1019" name="Google Shape;1019;p57"/>
          <p:cNvSpPr txBox="1"/>
          <p:nvPr>
            <p:ph idx="2" type="title"/>
          </p:nvPr>
        </p:nvSpPr>
        <p:spPr>
          <a:xfrm>
            <a:off x="13535045" y="2216200"/>
            <a:ext cx="2400000" cy="1823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03</a:t>
            </a:r>
            <a:endParaRPr/>
          </a:p>
        </p:txBody>
      </p:sp>
      <p:sp>
        <p:nvSpPr>
          <p:cNvPr id="1020" name="Google Shape;1020;p57"/>
          <p:cNvSpPr txBox="1"/>
          <p:nvPr>
            <p:ph idx="1" type="subTitle"/>
          </p:nvPr>
        </p:nvSpPr>
        <p:spPr>
          <a:xfrm>
            <a:off x="9801600" y="6891800"/>
            <a:ext cx="6133800" cy="1015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Clr>
                <a:schemeClr val="dk1"/>
              </a:buClr>
              <a:buSzPts val="2200"/>
              <a:buFont typeface="Arial"/>
              <a:buNone/>
            </a:pPr>
            <a:r>
              <a:rPr lang="en"/>
              <a:t>Enter a subtitle here if you need it</a:t>
            </a:r>
            <a:endParaRPr>
              <a:latin typeface="Anaheim"/>
              <a:ea typeface="Anaheim"/>
              <a:cs typeface="Anaheim"/>
              <a:sym typeface="Anaheim"/>
            </a:endParaRPr>
          </a:p>
          <a:p>
            <a:pPr indent="0" lvl="0" marL="0" rtl="0" algn="r">
              <a:spcBef>
                <a:spcPts val="0"/>
              </a:spcBef>
              <a:spcAft>
                <a:spcPts val="0"/>
              </a:spcAft>
              <a:buNone/>
            </a:pPr>
            <a:r>
              <a:t/>
            </a:r>
            <a:endParaRPr/>
          </a:p>
        </p:txBody>
      </p:sp>
      <p:sp>
        <p:nvSpPr>
          <p:cNvPr id="1021" name="Google Shape;1021;p57"/>
          <p:cNvSpPr/>
          <p:nvPr/>
        </p:nvSpPr>
        <p:spPr>
          <a:xfrm>
            <a:off x="2073250" y="1239950"/>
            <a:ext cx="7380656" cy="8187565"/>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dk2"/>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25" name="Shape 1025"/>
        <p:cNvGrpSpPr/>
        <p:nvPr/>
      </p:nvGrpSpPr>
      <p:grpSpPr>
        <a:xfrm>
          <a:off x="0" y="0"/>
          <a:ext cx="0" cy="0"/>
          <a:chOff x="0" y="0"/>
          <a:chExt cx="0" cy="0"/>
        </a:xfrm>
      </p:grpSpPr>
      <p:sp>
        <p:nvSpPr>
          <p:cNvPr id="1026" name="Google Shape;1026;p58"/>
          <p:cNvSpPr txBox="1"/>
          <p:nvPr/>
        </p:nvSpPr>
        <p:spPr>
          <a:xfrm>
            <a:off x="9229127" y="2531544"/>
            <a:ext cx="1611600" cy="684000"/>
          </a:xfrm>
          <a:prstGeom prst="rect">
            <a:avLst/>
          </a:prstGeom>
          <a:noFill/>
          <a:ln>
            <a:noFill/>
          </a:ln>
        </p:spPr>
        <p:txBody>
          <a:bodyPr anchorCtr="0" anchor="ctr" bIns="0" lIns="0" spcFirstLastPara="1" rIns="0" wrap="square" tIns="12700">
            <a:noAutofit/>
          </a:bodyPr>
          <a:lstStyle/>
          <a:p>
            <a:pPr indent="0" lvl="0" marL="0" marR="0" rtl="0" algn="l">
              <a:lnSpc>
                <a:spcPct val="100000"/>
              </a:lnSpc>
              <a:spcBef>
                <a:spcPts val="0"/>
              </a:spcBef>
              <a:spcAft>
                <a:spcPts val="0"/>
              </a:spcAft>
              <a:buNone/>
            </a:pPr>
            <a:r>
              <a:rPr lang="en" sz="4000">
                <a:solidFill>
                  <a:schemeClr val="dk2"/>
                </a:solidFill>
                <a:latin typeface="Staatliches"/>
                <a:ea typeface="Staatliches"/>
                <a:cs typeface="Staatliches"/>
                <a:sym typeface="Staatliches"/>
              </a:rPr>
              <a:t>AGE</a:t>
            </a:r>
            <a:endParaRPr sz="4000">
              <a:solidFill>
                <a:schemeClr val="dk2"/>
              </a:solidFill>
              <a:latin typeface="Staatliches"/>
              <a:ea typeface="Staatliches"/>
              <a:cs typeface="Staatliches"/>
              <a:sym typeface="Staatliches"/>
            </a:endParaRPr>
          </a:p>
        </p:txBody>
      </p:sp>
      <p:sp>
        <p:nvSpPr>
          <p:cNvPr id="1027" name="Google Shape;1027;p58"/>
          <p:cNvSpPr txBox="1"/>
          <p:nvPr/>
        </p:nvSpPr>
        <p:spPr>
          <a:xfrm>
            <a:off x="14251575" y="6105200"/>
            <a:ext cx="1682400" cy="3636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2800">
                <a:solidFill>
                  <a:schemeClr val="dk2"/>
                </a:solidFill>
                <a:latin typeface="Libre Franklin"/>
                <a:ea typeface="Libre Franklin"/>
                <a:cs typeface="Libre Franklin"/>
                <a:sym typeface="Libre Franklin"/>
              </a:rPr>
              <a:t>41-50</a:t>
            </a:r>
            <a:endParaRPr sz="2800">
              <a:solidFill>
                <a:schemeClr val="dk2"/>
              </a:solidFill>
              <a:latin typeface="Libre Franklin"/>
              <a:ea typeface="Libre Franklin"/>
              <a:cs typeface="Libre Franklin"/>
              <a:sym typeface="Libre Franklin"/>
            </a:endParaRPr>
          </a:p>
        </p:txBody>
      </p:sp>
      <p:sp>
        <p:nvSpPr>
          <p:cNvPr id="1028" name="Google Shape;1028;p58"/>
          <p:cNvSpPr txBox="1"/>
          <p:nvPr/>
        </p:nvSpPr>
        <p:spPr>
          <a:xfrm>
            <a:off x="9362402" y="6101900"/>
            <a:ext cx="1682400" cy="3702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2800">
                <a:solidFill>
                  <a:schemeClr val="dk2"/>
                </a:solidFill>
                <a:latin typeface="Libre Franklin"/>
                <a:ea typeface="Libre Franklin"/>
                <a:cs typeface="Libre Franklin"/>
                <a:sym typeface="Libre Franklin"/>
              </a:rPr>
              <a:t>25-30</a:t>
            </a:r>
            <a:endParaRPr sz="2800">
              <a:solidFill>
                <a:schemeClr val="dk2"/>
              </a:solidFill>
              <a:latin typeface="Libre Franklin"/>
              <a:ea typeface="Libre Franklin"/>
              <a:cs typeface="Libre Franklin"/>
              <a:sym typeface="Libre Franklin"/>
            </a:endParaRPr>
          </a:p>
        </p:txBody>
      </p:sp>
      <p:sp>
        <p:nvSpPr>
          <p:cNvPr id="1029" name="Google Shape;1029;p58"/>
          <p:cNvSpPr txBox="1"/>
          <p:nvPr/>
        </p:nvSpPr>
        <p:spPr>
          <a:xfrm>
            <a:off x="11807075" y="6101900"/>
            <a:ext cx="1682400" cy="3702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2800">
                <a:solidFill>
                  <a:schemeClr val="dk2"/>
                </a:solidFill>
                <a:latin typeface="Libre Franklin"/>
                <a:ea typeface="Libre Franklin"/>
                <a:cs typeface="Libre Franklin"/>
                <a:sym typeface="Libre Franklin"/>
              </a:rPr>
              <a:t>31-40</a:t>
            </a:r>
            <a:endParaRPr sz="2800">
              <a:solidFill>
                <a:schemeClr val="dk2"/>
              </a:solidFill>
              <a:latin typeface="Libre Franklin"/>
              <a:ea typeface="Libre Franklin"/>
              <a:cs typeface="Libre Franklin"/>
              <a:sym typeface="Libre Franklin"/>
            </a:endParaRPr>
          </a:p>
        </p:txBody>
      </p:sp>
      <p:sp>
        <p:nvSpPr>
          <p:cNvPr id="1030" name="Google Shape;1030;p58"/>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TARGET</a:t>
            </a:r>
            <a:endParaRPr/>
          </a:p>
        </p:txBody>
      </p:sp>
      <p:sp>
        <p:nvSpPr>
          <p:cNvPr id="1031" name="Google Shape;1031;p58"/>
          <p:cNvSpPr txBox="1"/>
          <p:nvPr/>
        </p:nvSpPr>
        <p:spPr>
          <a:xfrm>
            <a:off x="2001078" y="2531544"/>
            <a:ext cx="4627200" cy="684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GENDER</a:t>
            </a:r>
            <a:endParaRPr sz="4000">
              <a:solidFill>
                <a:schemeClr val="dk2"/>
              </a:solidFill>
              <a:latin typeface="Staatliches"/>
              <a:ea typeface="Staatliches"/>
              <a:cs typeface="Staatliches"/>
              <a:sym typeface="Staatliches"/>
            </a:endParaRPr>
          </a:p>
        </p:txBody>
      </p:sp>
      <p:sp>
        <p:nvSpPr>
          <p:cNvPr id="1032" name="Google Shape;1032;p58"/>
          <p:cNvSpPr txBox="1"/>
          <p:nvPr/>
        </p:nvSpPr>
        <p:spPr>
          <a:xfrm>
            <a:off x="2001122" y="7106425"/>
            <a:ext cx="3165000" cy="684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INTERESTS</a:t>
            </a:r>
            <a:endParaRPr sz="4000">
              <a:solidFill>
                <a:schemeClr val="dk2"/>
              </a:solidFill>
              <a:latin typeface="Staatliches"/>
              <a:ea typeface="Staatliches"/>
              <a:cs typeface="Staatliches"/>
              <a:sym typeface="Staatliches"/>
            </a:endParaRPr>
          </a:p>
        </p:txBody>
      </p:sp>
      <p:grpSp>
        <p:nvGrpSpPr>
          <p:cNvPr id="1033" name="Google Shape;1033;p58"/>
          <p:cNvGrpSpPr/>
          <p:nvPr/>
        </p:nvGrpSpPr>
        <p:grpSpPr>
          <a:xfrm>
            <a:off x="3069795" y="3803397"/>
            <a:ext cx="5299967" cy="634449"/>
            <a:chOff x="2737363" y="7842979"/>
            <a:chExt cx="1546262" cy="185100"/>
          </a:xfrm>
        </p:grpSpPr>
        <p:sp>
          <p:nvSpPr>
            <p:cNvPr id="1034" name="Google Shape;1034;p58"/>
            <p:cNvSpPr/>
            <p:nvPr/>
          </p:nvSpPr>
          <p:spPr>
            <a:xfrm flipH="1" rot="10800000">
              <a:off x="2737363"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 name="Google Shape;1035;p58"/>
            <p:cNvSpPr/>
            <p:nvPr/>
          </p:nvSpPr>
          <p:spPr>
            <a:xfrm flipH="1" rot="10800000">
              <a:off x="2894169"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 name="Google Shape;1036;p58"/>
            <p:cNvSpPr/>
            <p:nvPr/>
          </p:nvSpPr>
          <p:spPr>
            <a:xfrm flipH="1" rot="10800000">
              <a:off x="3050976"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 name="Google Shape;1037;p58"/>
            <p:cNvSpPr/>
            <p:nvPr/>
          </p:nvSpPr>
          <p:spPr>
            <a:xfrm flipH="1" rot="10800000">
              <a:off x="3207783"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 name="Google Shape;1038;p58"/>
            <p:cNvSpPr/>
            <p:nvPr/>
          </p:nvSpPr>
          <p:spPr>
            <a:xfrm flipH="1" rot="10800000">
              <a:off x="3364590"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 name="Google Shape;1039;p58"/>
            <p:cNvSpPr/>
            <p:nvPr/>
          </p:nvSpPr>
          <p:spPr>
            <a:xfrm flipH="1" rot="10800000">
              <a:off x="3521397"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 name="Google Shape;1040;p58"/>
            <p:cNvSpPr/>
            <p:nvPr/>
          </p:nvSpPr>
          <p:spPr>
            <a:xfrm flipH="1" rot="10800000">
              <a:off x="3678204"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 name="Google Shape;1041;p58"/>
            <p:cNvSpPr/>
            <p:nvPr/>
          </p:nvSpPr>
          <p:spPr>
            <a:xfrm flipH="1" rot="10800000">
              <a:off x="3835011"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 name="Google Shape;1042;p58"/>
            <p:cNvSpPr/>
            <p:nvPr/>
          </p:nvSpPr>
          <p:spPr>
            <a:xfrm flipH="1" rot="10800000">
              <a:off x="3991817"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 name="Google Shape;1043;p58"/>
            <p:cNvSpPr/>
            <p:nvPr/>
          </p:nvSpPr>
          <p:spPr>
            <a:xfrm flipH="1" rot="10800000">
              <a:off x="4148624"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4" name="Google Shape;1044;p58"/>
          <p:cNvSpPr txBox="1"/>
          <p:nvPr/>
        </p:nvSpPr>
        <p:spPr>
          <a:xfrm>
            <a:off x="5476033" y="4559975"/>
            <a:ext cx="1289400" cy="44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2"/>
                </a:solidFill>
                <a:latin typeface="Libre Franklin"/>
                <a:ea typeface="Libre Franklin"/>
                <a:cs typeface="Libre Franklin"/>
                <a:sym typeface="Libre Franklin"/>
              </a:rPr>
              <a:t>6</a:t>
            </a:r>
            <a:r>
              <a:rPr lang="en" sz="2800">
                <a:solidFill>
                  <a:schemeClr val="dk2"/>
                </a:solidFill>
                <a:latin typeface="Libre Franklin"/>
                <a:ea typeface="Libre Franklin"/>
                <a:cs typeface="Libre Franklin"/>
                <a:sym typeface="Libre Franklin"/>
              </a:rPr>
              <a:t>0</a:t>
            </a:r>
            <a:r>
              <a:rPr lang="en" sz="2800">
                <a:solidFill>
                  <a:schemeClr val="dk2"/>
                </a:solidFill>
                <a:latin typeface="Libre Franklin"/>
                <a:ea typeface="Libre Franklin"/>
                <a:cs typeface="Libre Franklin"/>
                <a:sym typeface="Libre Franklin"/>
              </a:rPr>
              <a:t>%</a:t>
            </a:r>
            <a:endParaRPr sz="2800">
              <a:solidFill>
                <a:schemeClr val="dk2"/>
              </a:solidFill>
              <a:latin typeface="Libre Franklin"/>
              <a:ea typeface="Libre Franklin"/>
              <a:cs typeface="Libre Franklin"/>
              <a:sym typeface="Libre Franklin"/>
            </a:endParaRPr>
          </a:p>
        </p:txBody>
      </p:sp>
      <p:grpSp>
        <p:nvGrpSpPr>
          <p:cNvPr id="1045" name="Google Shape;1045;p58"/>
          <p:cNvGrpSpPr/>
          <p:nvPr/>
        </p:nvGrpSpPr>
        <p:grpSpPr>
          <a:xfrm>
            <a:off x="2153505" y="5332448"/>
            <a:ext cx="680938" cy="680938"/>
            <a:chOff x="-57568775" y="3198925"/>
            <a:chExt cx="318225" cy="318225"/>
          </a:xfrm>
        </p:grpSpPr>
        <p:sp>
          <p:nvSpPr>
            <p:cNvPr id="1046" name="Google Shape;1046;p5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 name="Google Shape;1047;p5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 name="Google Shape;1048;p5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 name="Google Shape;1049;p5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 name="Google Shape;1050;p5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 name="Google Shape;1051;p5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2" name="Google Shape;1052;p58"/>
          <p:cNvGrpSpPr/>
          <p:nvPr/>
        </p:nvGrpSpPr>
        <p:grpSpPr>
          <a:xfrm>
            <a:off x="2194803" y="3779280"/>
            <a:ext cx="598342" cy="682650"/>
            <a:chOff x="-55576850" y="3198125"/>
            <a:chExt cx="279625" cy="319025"/>
          </a:xfrm>
        </p:grpSpPr>
        <p:sp>
          <p:nvSpPr>
            <p:cNvPr id="1053" name="Google Shape;1053;p5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 name="Google Shape;1054;p5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 name="Google Shape;1055;p5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 name="Google Shape;1056;p5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7" name="Google Shape;1057;p58"/>
          <p:cNvGrpSpPr/>
          <p:nvPr/>
        </p:nvGrpSpPr>
        <p:grpSpPr>
          <a:xfrm>
            <a:off x="9229143" y="3814897"/>
            <a:ext cx="1980917" cy="1980917"/>
            <a:chOff x="4614571" y="1907449"/>
            <a:chExt cx="990459" cy="990458"/>
          </a:xfrm>
        </p:grpSpPr>
        <p:sp>
          <p:nvSpPr>
            <p:cNvPr id="1058" name="Google Shape;1058;p58"/>
            <p:cNvSpPr/>
            <p:nvPr/>
          </p:nvSpPr>
          <p:spPr>
            <a:xfrm>
              <a:off x="4922346" y="2663789"/>
              <a:ext cx="183367" cy="234119"/>
            </a:xfrm>
            <a:custGeom>
              <a:rect b="b" l="l" r="r" t="t"/>
              <a:pathLst>
                <a:path extrusionOk="0" h="13041" w="10214">
                  <a:moveTo>
                    <a:pt x="4864" y="1"/>
                  </a:moveTo>
                  <a:lnTo>
                    <a:pt x="1" y="10974"/>
                  </a:lnTo>
                  <a:cubicBezTo>
                    <a:pt x="3223" y="12311"/>
                    <a:pt x="6718" y="13010"/>
                    <a:pt x="10214" y="13041"/>
                  </a:cubicBezTo>
                  <a:lnTo>
                    <a:pt x="10214" y="1004"/>
                  </a:lnTo>
                  <a:cubicBezTo>
                    <a:pt x="8390" y="974"/>
                    <a:pt x="6566" y="639"/>
                    <a:pt x="48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 name="Google Shape;1059;p58"/>
            <p:cNvSpPr/>
            <p:nvPr/>
          </p:nvSpPr>
          <p:spPr>
            <a:xfrm>
              <a:off x="5123711" y="2665440"/>
              <a:ext cx="159364" cy="231928"/>
            </a:xfrm>
            <a:custGeom>
              <a:rect b="b" l="l" r="r" t="t"/>
              <a:pathLst>
                <a:path extrusionOk="0" h="12919" w="8877">
                  <a:moveTo>
                    <a:pt x="4560" y="0"/>
                  </a:moveTo>
                  <a:cubicBezTo>
                    <a:pt x="3101" y="517"/>
                    <a:pt x="1551" y="821"/>
                    <a:pt x="1" y="912"/>
                  </a:cubicBezTo>
                  <a:lnTo>
                    <a:pt x="1" y="12918"/>
                  </a:lnTo>
                  <a:cubicBezTo>
                    <a:pt x="3040" y="12857"/>
                    <a:pt x="6049" y="12249"/>
                    <a:pt x="8876" y="11216"/>
                  </a:cubicBezTo>
                  <a:lnTo>
                    <a:pt x="45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 name="Google Shape;1060;p58"/>
            <p:cNvSpPr/>
            <p:nvPr/>
          </p:nvSpPr>
          <p:spPr>
            <a:xfrm>
              <a:off x="5236135" y="1956013"/>
              <a:ext cx="221013" cy="246129"/>
            </a:xfrm>
            <a:custGeom>
              <a:rect b="b" l="l" r="r" t="t"/>
              <a:pathLst>
                <a:path extrusionOk="0" h="13710" w="12311">
                  <a:moveTo>
                    <a:pt x="4894" y="1"/>
                  </a:moveTo>
                  <a:lnTo>
                    <a:pt x="0" y="11004"/>
                  </a:lnTo>
                  <a:cubicBezTo>
                    <a:pt x="1398" y="11703"/>
                    <a:pt x="2705" y="12615"/>
                    <a:pt x="3830" y="13709"/>
                  </a:cubicBezTo>
                  <a:lnTo>
                    <a:pt x="12311" y="5229"/>
                  </a:lnTo>
                  <a:cubicBezTo>
                    <a:pt x="10152" y="3071"/>
                    <a:pt x="7630" y="1308"/>
                    <a:pt x="489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 name="Google Shape;1061;p58"/>
            <p:cNvSpPr/>
            <p:nvPr/>
          </p:nvSpPr>
          <p:spPr>
            <a:xfrm>
              <a:off x="5123711" y="1907449"/>
              <a:ext cx="183923" cy="238481"/>
            </a:xfrm>
            <a:custGeom>
              <a:rect b="b" l="l" r="r" t="t"/>
              <a:pathLst>
                <a:path extrusionOk="0" h="13284" w="10245">
                  <a:moveTo>
                    <a:pt x="1" y="1"/>
                  </a:moveTo>
                  <a:lnTo>
                    <a:pt x="1" y="12037"/>
                  </a:lnTo>
                  <a:cubicBezTo>
                    <a:pt x="1855" y="12098"/>
                    <a:pt x="3679" y="12524"/>
                    <a:pt x="5381" y="13283"/>
                  </a:cubicBezTo>
                  <a:lnTo>
                    <a:pt x="10244" y="2280"/>
                  </a:lnTo>
                  <a:cubicBezTo>
                    <a:pt x="7022" y="882"/>
                    <a:pt x="3527" y="92"/>
                    <a:pt x="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 name="Google Shape;1062;p58"/>
            <p:cNvSpPr/>
            <p:nvPr/>
          </p:nvSpPr>
          <p:spPr>
            <a:xfrm>
              <a:off x="5317446" y="2062422"/>
              <a:ext cx="252663" cy="235214"/>
            </a:xfrm>
            <a:custGeom>
              <a:rect b="b" l="l" r="r" t="t"/>
              <a:pathLst>
                <a:path extrusionOk="0" h="13102" w="14074">
                  <a:moveTo>
                    <a:pt x="8481" y="1"/>
                  </a:moveTo>
                  <a:lnTo>
                    <a:pt x="0" y="8512"/>
                  </a:lnTo>
                  <a:cubicBezTo>
                    <a:pt x="1216" y="9849"/>
                    <a:pt x="2189" y="11399"/>
                    <a:pt x="2857" y="13101"/>
                  </a:cubicBezTo>
                  <a:lnTo>
                    <a:pt x="14073" y="8785"/>
                  </a:lnTo>
                  <a:cubicBezTo>
                    <a:pt x="12797" y="5533"/>
                    <a:pt x="10882" y="2554"/>
                    <a:pt x="848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 name="Google Shape;1063;p58"/>
            <p:cNvSpPr/>
            <p:nvPr/>
          </p:nvSpPr>
          <p:spPr>
            <a:xfrm>
              <a:off x="4660963" y="2057521"/>
              <a:ext cx="246667" cy="223203"/>
            </a:xfrm>
            <a:custGeom>
              <a:rect b="b" l="l" r="r" t="t"/>
              <a:pathLst>
                <a:path extrusionOk="0" h="12433" w="13740">
                  <a:moveTo>
                    <a:pt x="5228" y="0"/>
                  </a:moveTo>
                  <a:cubicBezTo>
                    <a:pt x="3070" y="2189"/>
                    <a:pt x="1307" y="4742"/>
                    <a:pt x="0" y="7538"/>
                  </a:cubicBezTo>
                  <a:lnTo>
                    <a:pt x="10973" y="12432"/>
                  </a:lnTo>
                  <a:cubicBezTo>
                    <a:pt x="11672" y="10973"/>
                    <a:pt x="12614" y="9636"/>
                    <a:pt x="13739" y="8481"/>
                  </a:cubicBezTo>
                  <a:lnTo>
                    <a:pt x="522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 name="Google Shape;1064;p58"/>
            <p:cNvSpPr/>
            <p:nvPr/>
          </p:nvSpPr>
          <p:spPr>
            <a:xfrm>
              <a:off x="4767911" y="1942368"/>
              <a:ext cx="236847" cy="254854"/>
            </a:xfrm>
            <a:custGeom>
              <a:rect b="b" l="l" r="r" t="t"/>
              <a:pathLst>
                <a:path extrusionOk="0" h="14196" w="13193">
                  <a:moveTo>
                    <a:pt x="8876" y="1"/>
                  </a:moveTo>
                  <a:cubicBezTo>
                    <a:pt x="5563" y="1308"/>
                    <a:pt x="2554" y="3253"/>
                    <a:pt x="1" y="5715"/>
                  </a:cubicBezTo>
                  <a:lnTo>
                    <a:pt x="8481" y="14196"/>
                  </a:lnTo>
                  <a:cubicBezTo>
                    <a:pt x="9849" y="12919"/>
                    <a:pt x="11460" y="11916"/>
                    <a:pt x="13192" y="11217"/>
                  </a:cubicBezTo>
                  <a:lnTo>
                    <a:pt x="887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 name="Google Shape;1065;p58"/>
            <p:cNvSpPr/>
            <p:nvPr/>
          </p:nvSpPr>
          <p:spPr>
            <a:xfrm>
              <a:off x="4943639" y="1907449"/>
              <a:ext cx="162075" cy="229756"/>
            </a:xfrm>
            <a:custGeom>
              <a:rect b="b" l="l" r="r" t="t"/>
              <a:pathLst>
                <a:path extrusionOk="0" h="12798" w="9028">
                  <a:moveTo>
                    <a:pt x="9028" y="1"/>
                  </a:moveTo>
                  <a:cubicBezTo>
                    <a:pt x="5958" y="1"/>
                    <a:pt x="2918" y="548"/>
                    <a:pt x="0" y="1581"/>
                  </a:cubicBezTo>
                  <a:lnTo>
                    <a:pt x="4347" y="12797"/>
                  </a:lnTo>
                  <a:cubicBezTo>
                    <a:pt x="5836" y="12280"/>
                    <a:pt x="7417" y="12037"/>
                    <a:pt x="9028" y="12007"/>
                  </a:cubicBezTo>
                  <a:lnTo>
                    <a:pt x="902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 name="Google Shape;1066;p58"/>
            <p:cNvSpPr/>
            <p:nvPr/>
          </p:nvSpPr>
          <p:spPr>
            <a:xfrm>
              <a:off x="4770101" y="2609767"/>
              <a:ext cx="223203" cy="243939"/>
            </a:xfrm>
            <a:custGeom>
              <a:rect b="b" l="l" r="r" t="t"/>
              <a:pathLst>
                <a:path extrusionOk="0" h="13588" w="12433">
                  <a:moveTo>
                    <a:pt x="8481" y="1"/>
                  </a:moveTo>
                  <a:lnTo>
                    <a:pt x="0" y="8511"/>
                  </a:lnTo>
                  <a:cubicBezTo>
                    <a:pt x="2219" y="10609"/>
                    <a:pt x="4772" y="12311"/>
                    <a:pt x="7538" y="13588"/>
                  </a:cubicBezTo>
                  <a:lnTo>
                    <a:pt x="12432" y="2584"/>
                  </a:lnTo>
                  <a:cubicBezTo>
                    <a:pt x="11004" y="1946"/>
                    <a:pt x="9666" y="1065"/>
                    <a:pt x="84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 name="Google Shape;1067;p58"/>
            <p:cNvSpPr/>
            <p:nvPr/>
          </p:nvSpPr>
          <p:spPr>
            <a:xfrm>
              <a:off x="5368739" y="2413860"/>
              <a:ext cx="236291" cy="181733"/>
            </a:xfrm>
            <a:custGeom>
              <a:rect b="b" l="l" r="r" t="t"/>
              <a:pathLst>
                <a:path extrusionOk="0" h="10123" w="13162">
                  <a:moveTo>
                    <a:pt x="1125" y="1"/>
                  </a:moveTo>
                  <a:cubicBezTo>
                    <a:pt x="1064" y="1794"/>
                    <a:pt x="669" y="3557"/>
                    <a:pt x="0" y="5229"/>
                  </a:cubicBezTo>
                  <a:lnTo>
                    <a:pt x="11004" y="10122"/>
                  </a:lnTo>
                  <a:cubicBezTo>
                    <a:pt x="12341" y="6900"/>
                    <a:pt x="13071" y="3466"/>
                    <a:pt x="13162"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 name="Google Shape;1068;p58"/>
            <p:cNvSpPr/>
            <p:nvPr/>
          </p:nvSpPr>
          <p:spPr>
            <a:xfrm>
              <a:off x="5315256" y="2524093"/>
              <a:ext cx="243400" cy="220475"/>
            </a:xfrm>
            <a:custGeom>
              <a:rect b="b" l="l" r="r" t="t"/>
              <a:pathLst>
                <a:path extrusionOk="0" h="12281" w="13558">
                  <a:moveTo>
                    <a:pt x="2584" y="1"/>
                  </a:moveTo>
                  <a:cubicBezTo>
                    <a:pt x="1916" y="1399"/>
                    <a:pt x="1034" y="2675"/>
                    <a:pt x="1" y="3800"/>
                  </a:cubicBezTo>
                  <a:lnTo>
                    <a:pt x="8481" y="12280"/>
                  </a:lnTo>
                  <a:cubicBezTo>
                    <a:pt x="10548" y="10122"/>
                    <a:pt x="12280" y="7600"/>
                    <a:pt x="13557" y="4894"/>
                  </a:cubicBezTo>
                  <a:lnTo>
                    <a:pt x="258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 name="Google Shape;1069;p58"/>
            <p:cNvSpPr/>
            <p:nvPr/>
          </p:nvSpPr>
          <p:spPr>
            <a:xfrm>
              <a:off x="4614571" y="2413860"/>
              <a:ext cx="232485" cy="162093"/>
            </a:xfrm>
            <a:custGeom>
              <a:rect b="b" l="l" r="r" t="t"/>
              <a:pathLst>
                <a:path extrusionOk="0" h="9029" w="12950">
                  <a:moveTo>
                    <a:pt x="1" y="1"/>
                  </a:moveTo>
                  <a:cubicBezTo>
                    <a:pt x="61" y="3071"/>
                    <a:pt x="639" y="6141"/>
                    <a:pt x="1733" y="9028"/>
                  </a:cubicBezTo>
                  <a:lnTo>
                    <a:pt x="12949" y="4712"/>
                  </a:lnTo>
                  <a:cubicBezTo>
                    <a:pt x="12402" y="3192"/>
                    <a:pt x="12098" y="1612"/>
                    <a:pt x="120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 name="Google Shape;1070;p58"/>
            <p:cNvSpPr/>
            <p:nvPr/>
          </p:nvSpPr>
          <p:spPr>
            <a:xfrm>
              <a:off x="5221934" y="2605404"/>
              <a:ext cx="233023" cy="254854"/>
            </a:xfrm>
            <a:custGeom>
              <a:rect b="b" l="l" r="r" t="t"/>
              <a:pathLst>
                <a:path extrusionOk="0" h="14196" w="12980">
                  <a:moveTo>
                    <a:pt x="4469" y="1"/>
                  </a:moveTo>
                  <a:cubicBezTo>
                    <a:pt x="3162" y="1216"/>
                    <a:pt x="1673" y="2219"/>
                    <a:pt x="1" y="2949"/>
                  </a:cubicBezTo>
                  <a:lnTo>
                    <a:pt x="4348" y="14195"/>
                  </a:lnTo>
                  <a:cubicBezTo>
                    <a:pt x="7539" y="12827"/>
                    <a:pt x="10487" y="10913"/>
                    <a:pt x="12980" y="8481"/>
                  </a:cubicBezTo>
                  <a:lnTo>
                    <a:pt x="446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58"/>
            <p:cNvSpPr/>
            <p:nvPr/>
          </p:nvSpPr>
          <p:spPr>
            <a:xfrm>
              <a:off x="4614571" y="2209766"/>
              <a:ext cx="236291" cy="186096"/>
            </a:xfrm>
            <a:custGeom>
              <a:rect b="b" l="l" r="r" t="t"/>
              <a:pathLst>
                <a:path extrusionOk="0" h="10366" w="13162">
                  <a:moveTo>
                    <a:pt x="2159" y="1"/>
                  </a:moveTo>
                  <a:cubicBezTo>
                    <a:pt x="791" y="3283"/>
                    <a:pt x="31" y="6809"/>
                    <a:pt x="1" y="10366"/>
                  </a:cubicBezTo>
                  <a:lnTo>
                    <a:pt x="12037" y="10366"/>
                  </a:lnTo>
                  <a:cubicBezTo>
                    <a:pt x="12068" y="8481"/>
                    <a:pt x="12463" y="6627"/>
                    <a:pt x="13162" y="4864"/>
                  </a:cubicBezTo>
                  <a:lnTo>
                    <a:pt x="215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 name="Google Shape;1072;p58"/>
            <p:cNvSpPr/>
            <p:nvPr/>
          </p:nvSpPr>
          <p:spPr>
            <a:xfrm>
              <a:off x="5375292" y="2237055"/>
              <a:ext cx="229738" cy="158808"/>
            </a:xfrm>
            <a:custGeom>
              <a:rect b="b" l="l" r="r" t="t"/>
              <a:pathLst>
                <a:path extrusionOk="0" h="8846" w="12797">
                  <a:moveTo>
                    <a:pt x="11216" y="1"/>
                  </a:moveTo>
                  <a:lnTo>
                    <a:pt x="0" y="4317"/>
                  </a:lnTo>
                  <a:cubicBezTo>
                    <a:pt x="486" y="5776"/>
                    <a:pt x="730" y="7295"/>
                    <a:pt x="790" y="8846"/>
                  </a:cubicBezTo>
                  <a:lnTo>
                    <a:pt x="12797" y="8846"/>
                  </a:lnTo>
                  <a:cubicBezTo>
                    <a:pt x="12766" y="5836"/>
                    <a:pt x="12219" y="2827"/>
                    <a:pt x="112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 name="Google Shape;1073;p58"/>
            <p:cNvSpPr/>
            <p:nvPr/>
          </p:nvSpPr>
          <p:spPr>
            <a:xfrm>
              <a:off x="4652220" y="2514811"/>
              <a:ext cx="257582" cy="235214"/>
            </a:xfrm>
            <a:custGeom>
              <a:rect b="b" l="l" r="r" t="t"/>
              <a:pathLst>
                <a:path extrusionOk="0" h="13102" w="14348">
                  <a:moveTo>
                    <a:pt x="11247" y="1"/>
                  </a:moveTo>
                  <a:lnTo>
                    <a:pt x="1" y="4317"/>
                  </a:lnTo>
                  <a:cubicBezTo>
                    <a:pt x="1369" y="7600"/>
                    <a:pt x="3344" y="10579"/>
                    <a:pt x="5837" y="13101"/>
                  </a:cubicBezTo>
                  <a:lnTo>
                    <a:pt x="14348" y="4591"/>
                  </a:lnTo>
                  <a:cubicBezTo>
                    <a:pt x="13041" y="3253"/>
                    <a:pt x="11977" y="1703"/>
                    <a:pt x="112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 name="Google Shape;1074;p58"/>
            <p:cNvSpPr/>
            <p:nvPr/>
          </p:nvSpPr>
          <p:spPr>
            <a:xfrm rot="-6891557">
              <a:off x="4756670" y="2217969"/>
              <a:ext cx="528264" cy="388083"/>
            </a:xfrm>
            <a:custGeom>
              <a:rect b="b" l="l" r="r" t="t"/>
              <a:pathLst>
                <a:path extrusionOk="0" h="21616" w="29424">
                  <a:moveTo>
                    <a:pt x="29393" y="1"/>
                  </a:moveTo>
                  <a:lnTo>
                    <a:pt x="29363" y="31"/>
                  </a:lnTo>
                  <a:cubicBezTo>
                    <a:pt x="0" y="19241"/>
                    <a:pt x="9271" y="19971"/>
                    <a:pt x="9575" y="20001"/>
                  </a:cubicBezTo>
                  <a:cubicBezTo>
                    <a:pt x="9587" y="20120"/>
                    <a:pt x="9720" y="21616"/>
                    <a:pt x="11019" y="21616"/>
                  </a:cubicBezTo>
                  <a:cubicBezTo>
                    <a:pt x="13034" y="21616"/>
                    <a:pt x="17857" y="18012"/>
                    <a:pt x="29393" y="61"/>
                  </a:cubicBezTo>
                  <a:lnTo>
                    <a:pt x="2942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 name="Google Shape;1075;p58"/>
            <p:cNvSpPr/>
            <p:nvPr/>
          </p:nvSpPr>
          <p:spPr>
            <a:xfrm>
              <a:off x="5075147" y="2367486"/>
              <a:ext cx="53498" cy="39980"/>
            </a:xfrm>
            <a:custGeom>
              <a:rect b="b" l="l" r="r" t="t"/>
              <a:pathLst>
                <a:path extrusionOk="0" h="2227" w="2980">
                  <a:moveTo>
                    <a:pt x="1490" y="0"/>
                  </a:moveTo>
                  <a:cubicBezTo>
                    <a:pt x="517" y="0"/>
                    <a:pt x="1" y="1186"/>
                    <a:pt x="700" y="1885"/>
                  </a:cubicBezTo>
                  <a:cubicBezTo>
                    <a:pt x="928" y="2113"/>
                    <a:pt x="1216" y="2227"/>
                    <a:pt x="1501" y="2227"/>
                  </a:cubicBezTo>
                  <a:cubicBezTo>
                    <a:pt x="1786" y="2227"/>
                    <a:pt x="2067" y="2113"/>
                    <a:pt x="2280" y="1885"/>
                  </a:cubicBezTo>
                  <a:cubicBezTo>
                    <a:pt x="2979" y="1186"/>
                    <a:pt x="2493" y="0"/>
                    <a:pt x="149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6" name="Google Shape;1076;p58"/>
          <p:cNvGrpSpPr/>
          <p:nvPr/>
        </p:nvGrpSpPr>
        <p:grpSpPr>
          <a:xfrm>
            <a:off x="11673610" y="3814897"/>
            <a:ext cx="1980917" cy="1980917"/>
            <a:chOff x="5836805" y="1907449"/>
            <a:chExt cx="990459" cy="990458"/>
          </a:xfrm>
        </p:grpSpPr>
        <p:sp>
          <p:nvSpPr>
            <p:cNvPr id="1077" name="Google Shape;1077;p58"/>
            <p:cNvSpPr/>
            <p:nvPr/>
          </p:nvSpPr>
          <p:spPr>
            <a:xfrm>
              <a:off x="6144580" y="2663789"/>
              <a:ext cx="183367" cy="234119"/>
            </a:xfrm>
            <a:custGeom>
              <a:rect b="b" l="l" r="r" t="t"/>
              <a:pathLst>
                <a:path extrusionOk="0" h="13041" w="10214">
                  <a:moveTo>
                    <a:pt x="4864" y="1"/>
                  </a:moveTo>
                  <a:lnTo>
                    <a:pt x="1" y="10974"/>
                  </a:lnTo>
                  <a:cubicBezTo>
                    <a:pt x="3223" y="12311"/>
                    <a:pt x="6718" y="13010"/>
                    <a:pt x="10214" y="13041"/>
                  </a:cubicBezTo>
                  <a:lnTo>
                    <a:pt x="10214" y="1004"/>
                  </a:lnTo>
                  <a:cubicBezTo>
                    <a:pt x="8390" y="974"/>
                    <a:pt x="6566" y="639"/>
                    <a:pt x="48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 name="Google Shape;1078;p58"/>
            <p:cNvSpPr/>
            <p:nvPr/>
          </p:nvSpPr>
          <p:spPr>
            <a:xfrm>
              <a:off x="6345945" y="2665440"/>
              <a:ext cx="159364" cy="231928"/>
            </a:xfrm>
            <a:custGeom>
              <a:rect b="b" l="l" r="r" t="t"/>
              <a:pathLst>
                <a:path extrusionOk="0" h="12919" w="8877">
                  <a:moveTo>
                    <a:pt x="4560" y="0"/>
                  </a:moveTo>
                  <a:cubicBezTo>
                    <a:pt x="3101" y="517"/>
                    <a:pt x="1551" y="821"/>
                    <a:pt x="1" y="912"/>
                  </a:cubicBezTo>
                  <a:lnTo>
                    <a:pt x="1" y="12918"/>
                  </a:lnTo>
                  <a:cubicBezTo>
                    <a:pt x="3040" y="12857"/>
                    <a:pt x="6049" y="12249"/>
                    <a:pt x="8876" y="11216"/>
                  </a:cubicBezTo>
                  <a:lnTo>
                    <a:pt x="45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 name="Google Shape;1079;p58"/>
            <p:cNvSpPr/>
            <p:nvPr/>
          </p:nvSpPr>
          <p:spPr>
            <a:xfrm>
              <a:off x="6458369" y="1956013"/>
              <a:ext cx="221013" cy="246129"/>
            </a:xfrm>
            <a:custGeom>
              <a:rect b="b" l="l" r="r" t="t"/>
              <a:pathLst>
                <a:path extrusionOk="0" h="13710" w="12311">
                  <a:moveTo>
                    <a:pt x="4894" y="1"/>
                  </a:moveTo>
                  <a:lnTo>
                    <a:pt x="0" y="11004"/>
                  </a:lnTo>
                  <a:cubicBezTo>
                    <a:pt x="1398" y="11703"/>
                    <a:pt x="2705" y="12615"/>
                    <a:pt x="3830" y="13709"/>
                  </a:cubicBezTo>
                  <a:lnTo>
                    <a:pt x="12311" y="5229"/>
                  </a:lnTo>
                  <a:cubicBezTo>
                    <a:pt x="10152" y="3071"/>
                    <a:pt x="7630" y="1308"/>
                    <a:pt x="4894"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 name="Google Shape;1080;p58"/>
            <p:cNvSpPr/>
            <p:nvPr/>
          </p:nvSpPr>
          <p:spPr>
            <a:xfrm>
              <a:off x="6345945" y="1907449"/>
              <a:ext cx="183923" cy="238481"/>
            </a:xfrm>
            <a:custGeom>
              <a:rect b="b" l="l" r="r" t="t"/>
              <a:pathLst>
                <a:path extrusionOk="0" h="13284" w="10245">
                  <a:moveTo>
                    <a:pt x="1" y="1"/>
                  </a:moveTo>
                  <a:lnTo>
                    <a:pt x="1" y="12037"/>
                  </a:lnTo>
                  <a:cubicBezTo>
                    <a:pt x="1855" y="12098"/>
                    <a:pt x="3679" y="12524"/>
                    <a:pt x="5381" y="13283"/>
                  </a:cubicBezTo>
                  <a:lnTo>
                    <a:pt x="10244" y="2280"/>
                  </a:lnTo>
                  <a:cubicBezTo>
                    <a:pt x="7022" y="882"/>
                    <a:pt x="3527" y="92"/>
                    <a:pt x="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 name="Google Shape;1081;p58"/>
            <p:cNvSpPr/>
            <p:nvPr/>
          </p:nvSpPr>
          <p:spPr>
            <a:xfrm>
              <a:off x="6539680" y="2062422"/>
              <a:ext cx="252663" cy="235214"/>
            </a:xfrm>
            <a:custGeom>
              <a:rect b="b" l="l" r="r" t="t"/>
              <a:pathLst>
                <a:path extrusionOk="0" h="13102" w="14074">
                  <a:moveTo>
                    <a:pt x="8481" y="1"/>
                  </a:moveTo>
                  <a:lnTo>
                    <a:pt x="0" y="8512"/>
                  </a:lnTo>
                  <a:cubicBezTo>
                    <a:pt x="1216" y="9849"/>
                    <a:pt x="2189" y="11399"/>
                    <a:pt x="2857" y="13101"/>
                  </a:cubicBezTo>
                  <a:lnTo>
                    <a:pt x="14073" y="8785"/>
                  </a:lnTo>
                  <a:cubicBezTo>
                    <a:pt x="12797" y="5533"/>
                    <a:pt x="10882" y="2554"/>
                    <a:pt x="848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 name="Google Shape;1082;p58"/>
            <p:cNvSpPr/>
            <p:nvPr/>
          </p:nvSpPr>
          <p:spPr>
            <a:xfrm>
              <a:off x="5883196" y="2057521"/>
              <a:ext cx="246667" cy="223203"/>
            </a:xfrm>
            <a:custGeom>
              <a:rect b="b" l="l" r="r" t="t"/>
              <a:pathLst>
                <a:path extrusionOk="0" h="12433" w="13740">
                  <a:moveTo>
                    <a:pt x="5228" y="0"/>
                  </a:moveTo>
                  <a:cubicBezTo>
                    <a:pt x="3070" y="2189"/>
                    <a:pt x="1307" y="4742"/>
                    <a:pt x="0" y="7538"/>
                  </a:cubicBezTo>
                  <a:lnTo>
                    <a:pt x="10973" y="12432"/>
                  </a:lnTo>
                  <a:cubicBezTo>
                    <a:pt x="11672" y="10973"/>
                    <a:pt x="12614" y="9636"/>
                    <a:pt x="13739" y="8481"/>
                  </a:cubicBezTo>
                  <a:lnTo>
                    <a:pt x="52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 name="Google Shape;1083;p58"/>
            <p:cNvSpPr/>
            <p:nvPr/>
          </p:nvSpPr>
          <p:spPr>
            <a:xfrm>
              <a:off x="5990145" y="1942368"/>
              <a:ext cx="236847" cy="254854"/>
            </a:xfrm>
            <a:custGeom>
              <a:rect b="b" l="l" r="r" t="t"/>
              <a:pathLst>
                <a:path extrusionOk="0" h="14196" w="13193">
                  <a:moveTo>
                    <a:pt x="8876" y="1"/>
                  </a:moveTo>
                  <a:cubicBezTo>
                    <a:pt x="5563" y="1308"/>
                    <a:pt x="2554" y="3253"/>
                    <a:pt x="1" y="5715"/>
                  </a:cubicBezTo>
                  <a:lnTo>
                    <a:pt x="8481" y="14196"/>
                  </a:lnTo>
                  <a:cubicBezTo>
                    <a:pt x="9849" y="12919"/>
                    <a:pt x="11460" y="11916"/>
                    <a:pt x="13192" y="11217"/>
                  </a:cubicBezTo>
                  <a:lnTo>
                    <a:pt x="887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4" name="Google Shape;1084;p58"/>
            <p:cNvSpPr/>
            <p:nvPr/>
          </p:nvSpPr>
          <p:spPr>
            <a:xfrm>
              <a:off x="6165872" y="1907449"/>
              <a:ext cx="162075" cy="229756"/>
            </a:xfrm>
            <a:custGeom>
              <a:rect b="b" l="l" r="r" t="t"/>
              <a:pathLst>
                <a:path extrusionOk="0" h="12798" w="9028">
                  <a:moveTo>
                    <a:pt x="9028" y="1"/>
                  </a:moveTo>
                  <a:cubicBezTo>
                    <a:pt x="5958" y="1"/>
                    <a:pt x="2918" y="548"/>
                    <a:pt x="0" y="1581"/>
                  </a:cubicBezTo>
                  <a:lnTo>
                    <a:pt x="4347" y="12797"/>
                  </a:lnTo>
                  <a:cubicBezTo>
                    <a:pt x="5836" y="12280"/>
                    <a:pt x="7417" y="12037"/>
                    <a:pt x="9028" y="12007"/>
                  </a:cubicBezTo>
                  <a:lnTo>
                    <a:pt x="902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 name="Google Shape;1085;p58"/>
            <p:cNvSpPr/>
            <p:nvPr/>
          </p:nvSpPr>
          <p:spPr>
            <a:xfrm>
              <a:off x="5992335" y="2609767"/>
              <a:ext cx="223203" cy="243939"/>
            </a:xfrm>
            <a:custGeom>
              <a:rect b="b" l="l" r="r" t="t"/>
              <a:pathLst>
                <a:path extrusionOk="0" h="13588" w="12433">
                  <a:moveTo>
                    <a:pt x="8481" y="1"/>
                  </a:moveTo>
                  <a:lnTo>
                    <a:pt x="0" y="8511"/>
                  </a:lnTo>
                  <a:cubicBezTo>
                    <a:pt x="2219" y="10609"/>
                    <a:pt x="4772" y="12311"/>
                    <a:pt x="7538" y="13588"/>
                  </a:cubicBezTo>
                  <a:lnTo>
                    <a:pt x="12432" y="2584"/>
                  </a:lnTo>
                  <a:cubicBezTo>
                    <a:pt x="11004" y="1946"/>
                    <a:pt x="9666" y="1065"/>
                    <a:pt x="84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 name="Google Shape;1086;p58"/>
            <p:cNvSpPr/>
            <p:nvPr/>
          </p:nvSpPr>
          <p:spPr>
            <a:xfrm>
              <a:off x="6590972" y="2413860"/>
              <a:ext cx="236291" cy="181733"/>
            </a:xfrm>
            <a:custGeom>
              <a:rect b="b" l="l" r="r" t="t"/>
              <a:pathLst>
                <a:path extrusionOk="0" h="10123" w="13162">
                  <a:moveTo>
                    <a:pt x="1125" y="1"/>
                  </a:moveTo>
                  <a:cubicBezTo>
                    <a:pt x="1064" y="1794"/>
                    <a:pt x="669" y="3557"/>
                    <a:pt x="0" y="5229"/>
                  </a:cubicBezTo>
                  <a:lnTo>
                    <a:pt x="11004" y="10122"/>
                  </a:lnTo>
                  <a:cubicBezTo>
                    <a:pt x="12341" y="6900"/>
                    <a:pt x="13071" y="3466"/>
                    <a:pt x="13162"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7" name="Google Shape;1087;p58"/>
            <p:cNvSpPr/>
            <p:nvPr/>
          </p:nvSpPr>
          <p:spPr>
            <a:xfrm>
              <a:off x="6537489" y="2524093"/>
              <a:ext cx="243400" cy="220475"/>
            </a:xfrm>
            <a:custGeom>
              <a:rect b="b" l="l" r="r" t="t"/>
              <a:pathLst>
                <a:path extrusionOk="0" h="12281" w="13558">
                  <a:moveTo>
                    <a:pt x="2584" y="1"/>
                  </a:moveTo>
                  <a:cubicBezTo>
                    <a:pt x="1916" y="1399"/>
                    <a:pt x="1034" y="2675"/>
                    <a:pt x="1" y="3800"/>
                  </a:cubicBezTo>
                  <a:lnTo>
                    <a:pt x="8481" y="12280"/>
                  </a:lnTo>
                  <a:cubicBezTo>
                    <a:pt x="10548" y="10122"/>
                    <a:pt x="12280" y="7600"/>
                    <a:pt x="13557" y="4894"/>
                  </a:cubicBezTo>
                  <a:lnTo>
                    <a:pt x="258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 name="Google Shape;1088;p58"/>
            <p:cNvSpPr/>
            <p:nvPr/>
          </p:nvSpPr>
          <p:spPr>
            <a:xfrm>
              <a:off x="5836805" y="2413860"/>
              <a:ext cx="232485" cy="162093"/>
            </a:xfrm>
            <a:custGeom>
              <a:rect b="b" l="l" r="r" t="t"/>
              <a:pathLst>
                <a:path extrusionOk="0" h="9029" w="12950">
                  <a:moveTo>
                    <a:pt x="1" y="1"/>
                  </a:moveTo>
                  <a:cubicBezTo>
                    <a:pt x="61" y="3071"/>
                    <a:pt x="639" y="6141"/>
                    <a:pt x="1733" y="9028"/>
                  </a:cubicBezTo>
                  <a:lnTo>
                    <a:pt x="12949" y="4712"/>
                  </a:lnTo>
                  <a:cubicBezTo>
                    <a:pt x="12402" y="3192"/>
                    <a:pt x="12098" y="1612"/>
                    <a:pt x="120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 name="Google Shape;1089;p58"/>
            <p:cNvSpPr/>
            <p:nvPr/>
          </p:nvSpPr>
          <p:spPr>
            <a:xfrm>
              <a:off x="6444168" y="2605404"/>
              <a:ext cx="233023" cy="254854"/>
            </a:xfrm>
            <a:custGeom>
              <a:rect b="b" l="l" r="r" t="t"/>
              <a:pathLst>
                <a:path extrusionOk="0" h="14196" w="12980">
                  <a:moveTo>
                    <a:pt x="4469" y="1"/>
                  </a:moveTo>
                  <a:cubicBezTo>
                    <a:pt x="3162" y="1216"/>
                    <a:pt x="1673" y="2219"/>
                    <a:pt x="1" y="2949"/>
                  </a:cubicBezTo>
                  <a:lnTo>
                    <a:pt x="4348" y="14195"/>
                  </a:lnTo>
                  <a:cubicBezTo>
                    <a:pt x="7539" y="12827"/>
                    <a:pt x="10487" y="10913"/>
                    <a:pt x="12980" y="8481"/>
                  </a:cubicBezTo>
                  <a:lnTo>
                    <a:pt x="446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 name="Google Shape;1090;p58"/>
            <p:cNvSpPr/>
            <p:nvPr/>
          </p:nvSpPr>
          <p:spPr>
            <a:xfrm>
              <a:off x="5836805" y="2209766"/>
              <a:ext cx="236291" cy="186096"/>
            </a:xfrm>
            <a:custGeom>
              <a:rect b="b" l="l" r="r" t="t"/>
              <a:pathLst>
                <a:path extrusionOk="0" h="10366" w="13162">
                  <a:moveTo>
                    <a:pt x="2159" y="1"/>
                  </a:moveTo>
                  <a:cubicBezTo>
                    <a:pt x="791" y="3283"/>
                    <a:pt x="31" y="6809"/>
                    <a:pt x="1" y="10366"/>
                  </a:cubicBezTo>
                  <a:lnTo>
                    <a:pt x="12037" y="10366"/>
                  </a:lnTo>
                  <a:cubicBezTo>
                    <a:pt x="12068" y="8481"/>
                    <a:pt x="12463" y="6627"/>
                    <a:pt x="13162" y="4864"/>
                  </a:cubicBezTo>
                  <a:lnTo>
                    <a:pt x="215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 name="Google Shape;1091;p58"/>
            <p:cNvSpPr/>
            <p:nvPr/>
          </p:nvSpPr>
          <p:spPr>
            <a:xfrm>
              <a:off x="6597525" y="2237055"/>
              <a:ext cx="229738" cy="158808"/>
            </a:xfrm>
            <a:custGeom>
              <a:rect b="b" l="l" r="r" t="t"/>
              <a:pathLst>
                <a:path extrusionOk="0" h="8846" w="12797">
                  <a:moveTo>
                    <a:pt x="11216" y="1"/>
                  </a:moveTo>
                  <a:lnTo>
                    <a:pt x="0" y="4317"/>
                  </a:lnTo>
                  <a:cubicBezTo>
                    <a:pt x="486" y="5776"/>
                    <a:pt x="730" y="7295"/>
                    <a:pt x="790" y="8846"/>
                  </a:cubicBezTo>
                  <a:lnTo>
                    <a:pt x="12797" y="8846"/>
                  </a:lnTo>
                  <a:cubicBezTo>
                    <a:pt x="12766" y="5836"/>
                    <a:pt x="12219" y="2827"/>
                    <a:pt x="112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 name="Google Shape;1092;p58"/>
            <p:cNvSpPr/>
            <p:nvPr/>
          </p:nvSpPr>
          <p:spPr>
            <a:xfrm>
              <a:off x="5874453" y="2514811"/>
              <a:ext cx="257582" cy="235214"/>
            </a:xfrm>
            <a:custGeom>
              <a:rect b="b" l="l" r="r" t="t"/>
              <a:pathLst>
                <a:path extrusionOk="0" h="13102" w="14348">
                  <a:moveTo>
                    <a:pt x="11247" y="1"/>
                  </a:moveTo>
                  <a:lnTo>
                    <a:pt x="1" y="4317"/>
                  </a:lnTo>
                  <a:cubicBezTo>
                    <a:pt x="1369" y="7600"/>
                    <a:pt x="3344" y="10579"/>
                    <a:pt x="5837" y="13101"/>
                  </a:cubicBezTo>
                  <a:lnTo>
                    <a:pt x="14348" y="4591"/>
                  </a:lnTo>
                  <a:cubicBezTo>
                    <a:pt x="13041" y="3253"/>
                    <a:pt x="11977" y="1703"/>
                    <a:pt x="112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 name="Google Shape;1093;p58"/>
            <p:cNvSpPr/>
            <p:nvPr/>
          </p:nvSpPr>
          <p:spPr>
            <a:xfrm rot="-2700000">
              <a:off x="6009436" y="2147428"/>
              <a:ext cx="528262" cy="388082"/>
            </a:xfrm>
            <a:custGeom>
              <a:rect b="b" l="l" r="r" t="t"/>
              <a:pathLst>
                <a:path extrusionOk="0" h="21616" w="29424">
                  <a:moveTo>
                    <a:pt x="29393" y="1"/>
                  </a:moveTo>
                  <a:lnTo>
                    <a:pt x="29363" y="31"/>
                  </a:lnTo>
                  <a:cubicBezTo>
                    <a:pt x="0" y="19241"/>
                    <a:pt x="9271" y="19971"/>
                    <a:pt x="9575" y="20001"/>
                  </a:cubicBezTo>
                  <a:cubicBezTo>
                    <a:pt x="9587" y="20120"/>
                    <a:pt x="9720" y="21616"/>
                    <a:pt x="11019" y="21616"/>
                  </a:cubicBezTo>
                  <a:cubicBezTo>
                    <a:pt x="13034" y="21616"/>
                    <a:pt x="17857" y="18012"/>
                    <a:pt x="29393" y="61"/>
                  </a:cubicBezTo>
                  <a:lnTo>
                    <a:pt x="2942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 name="Google Shape;1094;p58"/>
            <p:cNvSpPr/>
            <p:nvPr/>
          </p:nvSpPr>
          <p:spPr>
            <a:xfrm>
              <a:off x="6297381" y="2367486"/>
              <a:ext cx="53498" cy="39980"/>
            </a:xfrm>
            <a:custGeom>
              <a:rect b="b" l="l" r="r" t="t"/>
              <a:pathLst>
                <a:path extrusionOk="0" h="2227" w="2980">
                  <a:moveTo>
                    <a:pt x="1490" y="0"/>
                  </a:moveTo>
                  <a:cubicBezTo>
                    <a:pt x="517" y="0"/>
                    <a:pt x="1" y="1186"/>
                    <a:pt x="700" y="1885"/>
                  </a:cubicBezTo>
                  <a:cubicBezTo>
                    <a:pt x="928" y="2113"/>
                    <a:pt x="1216" y="2227"/>
                    <a:pt x="1501" y="2227"/>
                  </a:cubicBezTo>
                  <a:cubicBezTo>
                    <a:pt x="1786" y="2227"/>
                    <a:pt x="2067" y="2113"/>
                    <a:pt x="2280" y="1885"/>
                  </a:cubicBezTo>
                  <a:cubicBezTo>
                    <a:pt x="2979" y="1186"/>
                    <a:pt x="2493" y="0"/>
                    <a:pt x="149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5" name="Google Shape;1095;p58"/>
          <p:cNvGrpSpPr/>
          <p:nvPr/>
        </p:nvGrpSpPr>
        <p:grpSpPr>
          <a:xfrm>
            <a:off x="14118078" y="3814897"/>
            <a:ext cx="1980917" cy="1980917"/>
            <a:chOff x="7059039" y="1907449"/>
            <a:chExt cx="990459" cy="990458"/>
          </a:xfrm>
        </p:grpSpPr>
        <p:sp>
          <p:nvSpPr>
            <p:cNvPr id="1096" name="Google Shape;1096;p58"/>
            <p:cNvSpPr/>
            <p:nvPr/>
          </p:nvSpPr>
          <p:spPr>
            <a:xfrm>
              <a:off x="7366814" y="2663789"/>
              <a:ext cx="183367" cy="234119"/>
            </a:xfrm>
            <a:custGeom>
              <a:rect b="b" l="l" r="r" t="t"/>
              <a:pathLst>
                <a:path extrusionOk="0" h="13041" w="10214">
                  <a:moveTo>
                    <a:pt x="4864" y="1"/>
                  </a:moveTo>
                  <a:lnTo>
                    <a:pt x="1" y="10974"/>
                  </a:lnTo>
                  <a:cubicBezTo>
                    <a:pt x="3223" y="12311"/>
                    <a:pt x="6718" y="13010"/>
                    <a:pt x="10214" y="13041"/>
                  </a:cubicBezTo>
                  <a:lnTo>
                    <a:pt x="10214" y="1004"/>
                  </a:lnTo>
                  <a:cubicBezTo>
                    <a:pt x="8390" y="974"/>
                    <a:pt x="6566" y="639"/>
                    <a:pt x="48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 name="Google Shape;1097;p58"/>
            <p:cNvSpPr/>
            <p:nvPr/>
          </p:nvSpPr>
          <p:spPr>
            <a:xfrm>
              <a:off x="7568179" y="2665440"/>
              <a:ext cx="159364" cy="231928"/>
            </a:xfrm>
            <a:custGeom>
              <a:rect b="b" l="l" r="r" t="t"/>
              <a:pathLst>
                <a:path extrusionOk="0" h="12919" w="8877">
                  <a:moveTo>
                    <a:pt x="4560" y="0"/>
                  </a:moveTo>
                  <a:cubicBezTo>
                    <a:pt x="3101" y="517"/>
                    <a:pt x="1551" y="821"/>
                    <a:pt x="1" y="912"/>
                  </a:cubicBezTo>
                  <a:lnTo>
                    <a:pt x="1" y="12918"/>
                  </a:lnTo>
                  <a:cubicBezTo>
                    <a:pt x="3040" y="12857"/>
                    <a:pt x="6049" y="12249"/>
                    <a:pt x="8876" y="11216"/>
                  </a:cubicBezTo>
                  <a:lnTo>
                    <a:pt x="4560"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 name="Google Shape;1098;p58"/>
            <p:cNvSpPr/>
            <p:nvPr/>
          </p:nvSpPr>
          <p:spPr>
            <a:xfrm>
              <a:off x="7680603" y="1956013"/>
              <a:ext cx="221013" cy="246129"/>
            </a:xfrm>
            <a:custGeom>
              <a:rect b="b" l="l" r="r" t="t"/>
              <a:pathLst>
                <a:path extrusionOk="0" h="13710" w="12311">
                  <a:moveTo>
                    <a:pt x="4894" y="1"/>
                  </a:moveTo>
                  <a:lnTo>
                    <a:pt x="0" y="11004"/>
                  </a:lnTo>
                  <a:cubicBezTo>
                    <a:pt x="1398" y="11703"/>
                    <a:pt x="2705" y="12615"/>
                    <a:pt x="3830" y="13709"/>
                  </a:cubicBezTo>
                  <a:lnTo>
                    <a:pt x="12311" y="5229"/>
                  </a:lnTo>
                  <a:cubicBezTo>
                    <a:pt x="10152" y="3071"/>
                    <a:pt x="7630" y="1308"/>
                    <a:pt x="4894"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 name="Google Shape;1099;p58"/>
            <p:cNvSpPr/>
            <p:nvPr/>
          </p:nvSpPr>
          <p:spPr>
            <a:xfrm>
              <a:off x="7568179" y="1907449"/>
              <a:ext cx="183923" cy="238481"/>
            </a:xfrm>
            <a:custGeom>
              <a:rect b="b" l="l" r="r" t="t"/>
              <a:pathLst>
                <a:path extrusionOk="0" h="13284" w="10245">
                  <a:moveTo>
                    <a:pt x="1" y="1"/>
                  </a:moveTo>
                  <a:lnTo>
                    <a:pt x="1" y="12037"/>
                  </a:lnTo>
                  <a:cubicBezTo>
                    <a:pt x="1855" y="12098"/>
                    <a:pt x="3679" y="12524"/>
                    <a:pt x="5381" y="13283"/>
                  </a:cubicBezTo>
                  <a:lnTo>
                    <a:pt x="10244" y="2280"/>
                  </a:lnTo>
                  <a:cubicBezTo>
                    <a:pt x="7022" y="882"/>
                    <a:pt x="3527" y="92"/>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 name="Google Shape;1100;p58"/>
            <p:cNvSpPr/>
            <p:nvPr/>
          </p:nvSpPr>
          <p:spPr>
            <a:xfrm>
              <a:off x="7761914" y="2062422"/>
              <a:ext cx="252663" cy="235214"/>
            </a:xfrm>
            <a:custGeom>
              <a:rect b="b" l="l" r="r" t="t"/>
              <a:pathLst>
                <a:path extrusionOk="0" h="13102" w="14074">
                  <a:moveTo>
                    <a:pt x="8481" y="1"/>
                  </a:moveTo>
                  <a:lnTo>
                    <a:pt x="0" y="8512"/>
                  </a:lnTo>
                  <a:cubicBezTo>
                    <a:pt x="1216" y="9849"/>
                    <a:pt x="2189" y="11399"/>
                    <a:pt x="2857" y="13101"/>
                  </a:cubicBezTo>
                  <a:lnTo>
                    <a:pt x="14073" y="8785"/>
                  </a:lnTo>
                  <a:cubicBezTo>
                    <a:pt x="12797" y="5533"/>
                    <a:pt x="10882" y="2554"/>
                    <a:pt x="8481"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 name="Google Shape;1101;p58"/>
            <p:cNvSpPr/>
            <p:nvPr/>
          </p:nvSpPr>
          <p:spPr>
            <a:xfrm>
              <a:off x="7105430" y="2057521"/>
              <a:ext cx="246667" cy="223203"/>
            </a:xfrm>
            <a:custGeom>
              <a:rect b="b" l="l" r="r" t="t"/>
              <a:pathLst>
                <a:path extrusionOk="0" h="12433" w="13740">
                  <a:moveTo>
                    <a:pt x="5228" y="0"/>
                  </a:moveTo>
                  <a:cubicBezTo>
                    <a:pt x="3070" y="2189"/>
                    <a:pt x="1307" y="4742"/>
                    <a:pt x="0" y="7538"/>
                  </a:cubicBezTo>
                  <a:lnTo>
                    <a:pt x="10973" y="12432"/>
                  </a:lnTo>
                  <a:cubicBezTo>
                    <a:pt x="11672" y="10973"/>
                    <a:pt x="12614" y="9636"/>
                    <a:pt x="13739" y="8481"/>
                  </a:cubicBezTo>
                  <a:lnTo>
                    <a:pt x="522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 name="Google Shape;1102;p58"/>
            <p:cNvSpPr/>
            <p:nvPr/>
          </p:nvSpPr>
          <p:spPr>
            <a:xfrm>
              <a:off x="7212379" y="1942368"/>
              <a:ext cx="236847" cy="254854"/>
            </a:xfrm>
            <a:custGeom>
              <a:rect b="b" l="l" r="r" t="t"/>
              <a:pathLst>
                <a:path extrusionOk="0" h="14196" w="13193">
                  <a:moveTo>
                    <a:pt x="8876" y="1"/>
                  </a:moveTo>
                  <a:cubicBezTo>
                    <a:pt x="5563" y="1308"/>
                    <a:pt x="2554" y="3253"/>
                    <a:pt x="1" y="5715"/>
                  </a:cubicBezTo>
                  <a:lnTo>
                    <a:pt x="8481" y="14196"/>
                  </a:lnTo>
                  <a:cubicBezTo>
                    <a:pt x="9849" y="12919"/>
                    <a:pt x="11460" y="11916"/>
                    <a:pt x="13192" y="11217"/>
                  </a:cubicBezTo>
                  <a:lnTo>
                    <a:pt x="887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 name="Google Shape;1103;p58"/>
            <p:cNvSpPr/>
            <p:nvPr/>
          </p:nvSpPr>
          <p:spPr>
            <a:xfrm>
              <a:off x="7388106" y="1907449"/>
              <a:ext cx="162075" cy="229756"/>
            </a:xfrm>
            <a:custGeom>
              <a:rect b="b" l="l" r="r" t="t"/>
              <a:pathLst>
                <a:path extrusionOk="0" h="12798" w="9028">
                  <a:moveTo>
                    <a:pt x="9028" y="1"/>
                  </a:moveTo>
                  <a:cubicBezTo>
                    <a:pt x="5958" y="1"/>
                    <a:pt x="2918" y="548"/>
                    <a:pt x="0" y="1581"/>
                  </a:cubicBezTo>
                  <a:lnTo>
                    <a:pt x="4347" y="12797"/>
                  </a:lnTo>
                  <a:cubicBezTo>
                    <a:pt x="5836" y="12280"/>
                    <a:pt x="7417" y="12037"/>
                    <a:pt x="9028" y="12007"/>
                  </a:cubicBezTo>
                  <a:lnTo>
                    <a:pt x="902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 name="Google Shape;1104;p58"/>
            <p:cNvSpPr/>
            <p:nvPr/>
          </p:nvSpPr>
          <p:spPr>
            <a:xfrm>
              <a:off x="7214569" y="2609767"/>
              <a:ext cx="223203" cy="243939"/>
            </a:xfrm>
            <a:custGeom>
              <a:rect b="b" l="l" r="r" t="t"/>
              <a:pathLst>
                <a:path extrusionOk="0" h="13588" w="12433">
                  <a:moveTo>
                    <a:pt x="8481" y="1"/>
                  </a:moveTo>
                  <a:lnTo>
                    <a:pt x="0" y="8511"/>
                  </a:lnTo>
                  <a:cubicBezTo>
                    <a:pt x="2219" y="10609"/>
                    <a:pt x="4772" y="12311"/>
                    <a:pt x="7538" y="13588"/>
                  </a:cubicBezTo>
                  <a:lnTo>
                    <a:pt x="12432" y="2584"/>
                  </a:lnTo>
                  <a:cubicBezTo>
                    <a:pt x="11004" y="1946"/>
                    <a:pt x="9666" y="1065"/>
                    <a:pt x="84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 name="Google Shape;1105;p58"/>
            <p:cNvSpPr/>
            <p:nvPr/>
          </p:nvSpPr>
          <p:spPr>
            <a:xfrm>
              <a:off x="7813206" y="2413860"/>
              <a:ext cx="236291" cy="181733"/>
            </a:xfrm>
            <a:custGeom>
              <a:rect b="b" l="l" r="r" t="t"/>
              <a:pathLst>
                <a:path extrusionOk="0" h="10123" w="13162">
                  <a:moveTo>
                    <a:pt x="1125" y="1"/>
                  </a:moveTo>
                  <a:cubicBezTo>
                    <a:pt x="1064" y="1794"/>
                    <a:pt x="669" y="3557"/>
                    <a:pt x="0" y="5229"/>
                  </a:cubicBezTo>
                  <a:lnTo>
                    <a:pt x="11004" y="10122"/>
                  </a:lnTo>
                  <a:cubicBezTo>
                    <a:pt x="12341" y="6900"/>
                    <a:pt x="13071" y="3466"/>
                    <a:pt x="13162"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 name="Google Shape;1106;p58"/>
            <p:cNvSpPr/>
            <p:nvPr/>
          </p:nvSpPr>
          <p:spPr>
            <a:xfrm>
              <a:off x="7759723" y="2524093"/>
              <a:ext cx="243400" cy="220475"/>
            </a:xfrm>
            <a:custGeom>
              <a:rect b="b" l="l" r="r" t="t"/>
              <a:pathLst>
                <a:path extrusionOk="0" h="12281" w="13558">
                  <a:moveTo>
                    <a:pt x="2584" y="1"/>
                  </a:moveTo>
                  <a:cubicBezTo>
                    <a:pt x="1916" y="1399"/>
                    <a:pt x="1034" y="2675"/>
                    <a:pt x="1" y="3800"/>
                  </a:cubicBezTo>
                  <a:lnTo>
                    <a:pt x="8481" y="12280"/>
                  </a:lnTo>
                  <a:cubicBezTo>
                    <a:pt x="10548" y="10122"/>
                    <a:pt x="12280" y="7600"/>
                    <a:pt x="13557" y="4894"/>
                  </a:cubicBezTo>
                  <a:lnTo>
                    <a:pt x="2584"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 name="Google Shape;1107;p58"/>
            <p:cNvSpPr/>
            <p:nvPr/>
          </p:nvSpPr>
          <p:spPr>
            <a:xfrm>
              <a:off x="7059039" y="2413860"/>
              <a:ext cx="232485" cy="162093"/>
            </a:xfrm>
            <a:custGeom>
              <a:rect b="b" l="l" r="r" t="t"/>
              <a:pathLst>
                <a:path extrusionOk="0" h="9029" w="12950">
                  <a:moveTo>
                    <a:pt x="1" y="1"/>
                  </a:moveTo>
                  <a:cubicBezTo>
                    <a:pt x="61" y="3071"/>
                    <a:pt x="639" y="6141"/>
                    <a:pt x="1733" y="9028"/>
                  </a:cubicBezTo>
                  <a:lnTo>
                    <a:pt x="12949" y="4712"/>
                  </a:lnTo>
                  <a:cubicBezTo>
                    <a:pt x="12402" y="3192"/>
                    <a:pt x="12098" y="1612"/>
                    <a:pt x="120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 name="Google Shape;1108;p58"/>
            <p:cNvSpPr/>
            <p:nvPr/>
          </p:nvSpPr>
          <p:spPr>
            <a:xfrm>
              <a:off x="7666402" y="2605404"/>
              <a:ext cx="233023" cy="254854"/>
            </a:xfrm>
            <a:custGeom>
              <a:rect b="b" l="l" r="r" t="t"/>
              <a:pathLst>
                <a:path extrusionOk="0" h="14196" w="12980">
                  <a:moveTo>
                    <a:pt x="4469" y="1"/>
                  </a:moveTo>
                  <a:cubicBezTo>
                    <a:pt x="3162" y="1216"/>
                    <a:pt x="1673" y="2219"/>
                    <a:pt x="1" y="2949"/>
                  </a:cubicBezTo>
                  <a:lnTo>
                    <a:pt x="4348" y="14195"/>
                  </a:lnTo>
                  <a:cubicBezTo>
                    <a:pt x="7539" y="12827"/>
                    <a:pt x="10487" y="10913"/>
                    <a:pt x="12980" y="8481"/>
                  </a:cubicBezTo>
                  <a:lnTo>
                    <a:pt x="4469"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9" name="Google Shape;1109;p58"/>
            <p:cNvSpPr/>
            <p:nvPr/>
          </p:nvSpPr>
          <p:spPr>
            <a:xfrm>
              <a:off x="7059039" y="2209766"/>
              <a:ext cx="236291" cy="186096"/>
            </a:xfrm>
            <a:custGeom>
              <a:rect b="b" l="l" r="r" t="t"/>
              <a:pathLst>
                <a:path extrusionOk="0" h="10366" w="13162">
                  <a:moveTo>
                    <a:pt x="2159" y="1"/>
                  </a:moveTo>
                  <a:cubicBezTo>
                    <a:pt x="791" y="3283"/>
                    <a:pt x="31" y="6809"/>
                    <a:pt x="1" y="10366"/>
                  </a:cubicBezTo>
                  <a:lnTo>
                    <a:pt x="12037" y="10366"/>
                  </a:lnTo>
                  <a:cubicBezTo>
                    <a:pt x="12068" y="8481"/>
                    <a:pt x="12463" y="6627"/>
                    <a:pt x="13162" y="4864"/>
                  </a:cubicBezTo>
                  <a:lnTo>
                    <a:pt x="215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 name="Google Shape;1110;p58"/>
            <p:cNvSpPr/>
            <p:nvPr/>
          </p:nvSpPr>
          <p:spPr>
            <a:xfrm>
              <a:off x="7819759" y="2237055"/>
              <a:ext cx="229738" cy="158808"/>
            </a:xfrm>
            <a:custGeom>
              <a:rect b="b" l="l" r="r" t="t"/>
              <a:pathLst>
                <a:path extrusionOk="0" h="8846" w="12797">
                  <a:moveTo>
                    <a:pt x="11216" y="1"/>
                  </a:moveTo>
                  <a:lnTo>
                    <a:pt x="0" y="4317"/>
                  </a:lnTo>
                  <a:cubicBezTo>
                    <a:pt x="486" y="5776"/>
                    <a:pt x="730" y="7295"/>
                    <a:pt x="790" y="8846"/>
                  </a:cubicBezTo>
                  <a:lnTo>
                    <a:pt x="12797" y="8846"/>
                  </a:lnTo>
                  <a:cubicBezTo>
                    <a:pt x="12766" y="5836"/>
                    <a:pt x="12219" y="2827"/>
                    <a:pt x="11216"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 name="Google Shape;1111;p58"/>
            <p:cNvSpPr/>
            <p:nvPr/>
          </p:nvSpPr>
          <p:spPr>
            <a:xfrm>
              <a:off x="7096687" y="2514811"/>
              <a:ext cx="257582" cy="235214"/>
            </a:xfrm>
            <a:custGeom>
              <a:rect b="b" l="l" r="r" t="t"/>
              <a:pathLst>
                <a:path extrusionOk="0" h="13102" w="14348">
                  <a:moveTo>
                    <a:pt x="11247" y="1"/>
                  </a:moveTo>
                  <a:lnTo>
                    <a:pt x="1" y="4317"/>
                  </a:lnTo>
                  <a:cubicBezTo>
                    <a:pt x="1369" y="7600"/>
                    <a:pt x="3344" y="10579"/>
                    <a:pt x="5837" y="13101"/>
                  </a:cubicBezTo>
                  <a:lnTo>
                    <a:pt x="14348" y="4591"/>
                  </a:lnTo>
                  <a:cubicBezTo>
                    <a:pt x="13041" y="3253"/>
                    <a:pt x="11977" y="1703"/>
                    <a:pt x="112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 name="Google Shape;1112;p58"/>
            <p:cNvSpPr/>
            <p:nvPr/>
          </p:nvSpPr>
          <p:spPr>
            <a:xfrm>
              <a:off x="7258770" y="2144828"/>
              <a:ext cx="528234" cy="388061"/>
            </a:xfrm>
            <a:custGeom>
              <a:rect b="b" l="l" r="r" t="t"/>
              <a:pathLst>
                <a:path extrusionOk="0" h="21616" w="29424">
                  <a:moveTo>
                    <a:pt x="29393" y="1"/>
                  </a:moveTo>
                  <a:lnTo>
                    <a:pt x="29363" y="31"/>
                  </a:lnTo>
                  <a:cubicBezTo>
                    <a:pt x="0" y="19241"/>
                    <a:pt x="9271" y="19971"/>
                    <a:pt x="9575" y="20001"/>
                  </a:cubicBezTo>
                  <a:cubicBezTo>
                    <a:pt x="9587" y="20120"/>
                    <a:pt x="9720" y="21616"/>
                    <a:pt x="11019" y="21616"/>
                  </a:cubicBezTo>
                  <a:cubicBezTo>
                    <a:pt x="13034" y="21616"/>
                    <a:pt x="17857" y="18012"/>
                    <a:pt x="29393" y="61"/>
                  </a:cubicBezTo>
                  <a:lnTo>
                    <a:pt x="2942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 name="Google Shape;1113;p58"/>
            <p:cNvSpPr/>
            <p:nvPr/>
          </p:nvSpPr>
          <p:spPr>
            <a:xfrm>
              <a:off x="7519615" y="2367486"/>
              <a:ext cx="53498" cy="39980"/>
            </a:xfrm>
            <a:custGeom>
              <a:rect b="b" l="l" r="r" t="t"/>
              <a:pathLst>
                <a:path extrusionOk="0" h="2227" w="2980">
                  <a:moveTo>
                    <a:pt x="1490" y="0"/>
                  </a:moveTo>
                  <a:cubicBezTo>
                    <a:pt x="517" y="0"/>
                    <a:pt x="1" y="1186"/>
                    <a:pt x="700" y="1885"/>
                  </a:cubicBezTo>
                  <a:cubicBezTo>
                    <a:pt x="928" y="2113"/>
                    <a:pt x="1216" y="2227"/>
                    <a:pt x="1501" y="2227"/>
                  </a:cubicBezTo>
                  <a:cubicBezTo>
                    <a:pt x="1786" y="2227"/>
                    <a:pt x="2067" y="2113"/>
                    <a:pt x="2280" y="1885"/>
                  </a:cubicBezTo>
                  <a:cubicBezTo>
                    <a:pt x="2979" y="1186"/>
                    <a:pt x="2493" y="0"/>
                    <a:pt x="149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14" name="Google Shape;1114;p58"/>
          <p:cNvSpPr/>
          <p:nvPr/>
        </p:nvSpPr>
        <p:spPr>
          <a:xfrm>
            <a:off x="4991072" y="7925400"/>
            <a:ext cx="8305855" cy="1212186"/>
          </a:xfrm>
          <a:custGeom>
            <a:rect b="b" l="l" r="r" t="t"/>
            <a:pathLst>
              <a:path extrusionOk="0" h="8056" w="50914">
                <a:moveTo>
                  <a:pt x="1" y="0"/>
                </a:moveTo>
                <a:lnTo>
                  <a:pt x="1" y="8055"/>
                </a:lnTo>
                <a:lnTo>
                  <a:pt x="50914" y="8055"/>
                </a:lnTo>
                <a:lnTo>
                  <a:pt x="50914"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 name="Google Shape;1115;p58"/>
          <p:cNvSpPr/>
          <p:nvPr/>
        </p:nvSpPr>
        <p:spPr>
          <a:xfrm>
            <a:off x="4991072" y="7925400"/>
            <a:ext cx="8305855" cy="809679"/>
          </a:xfrm>
          <a:custGeom>
            <a:rect b="b" l="l" r="r" t="t"/>
            <a:pathLst>
              <a:path extrusionOk="0" h="5381" w="50914">
                <a:moveTo>
                  <a:pt x="1" y="0"/>
                </a:moveTo>
                <a:lnTo>
                  <a:pt x="1" y="5380"/>
                </a:lnTo>
                <a:lnTo>
                  <a:pt x="50914" y="5380"/>
                </a:lnTo>
                <a:lnTo>
                  <a:pt x="5091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16" name="Google Shape;1116;p58"/>
          <p:cNvGrpSpPr/>
          <p:nvPr/>
        </p:nvGrpSpPr>
        <p:grpSpPr>
          <a:xfrm>
            <a:off x="6148135" y="7790451"/>
            <a:ext cx="942394" cy="942243"/>
            <a:chOff x="3074068" y="3895225"/>
            <a:chExt cx="471197" cy="471122"/>
          </a:xfrm>
        </p:grpSpPr>
        <p:sp>
          <p:nvSpPr>
            <p:cNvPr id="1117" name="Google Shape;1117;p58"/>
            <p:cNvSpPr/>
            <p:nvPr/>
          </p:nvSpPr>
          <p:spPr>
            <a:xfrm>
              <a:off x="3074068" y="3895225"/>
              <a:ext cx="471197" cy="471122"/>
            </a:xfrm>
            <a:custGeom>
              <a:rect b="b" l="l" r="r" t="t"/>
              <a:pathLst>
                <a:path extrusionOk="0" h="6262" w="6263">
                  <a:moveTo>
                    <a:pt x="1" y="0"/>
                  </a:moveTo>
                  <a:lnTo>
                    <a:pt x="1"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18" name="Google Shape;1118;p58"/>
            <p:cNvGrpSpPr/>
            <p:nvPr/>
          </p:nvGrpSpPr>
          <p:grpSpPr>
            <a:xfrm>
              <a:off x="3176184" y="3997304"/>
              <a:ext cx="266989" cy="266954"/>
              <a:chOff x="-13512225" y="3211525"/>
              <a:chExt cx="353675" cy="353675"/>
            </a:xfrm>
          </p:grpSpPr>
          <p:sp>
            <p:nvSpPr>
              <p:cNvPr id="1119" name="Google Shape;1119;p5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 name="Google Shape;1120;p5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 name="Google Shape;1121;p5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 name="Google Shape;1122;p5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5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124" name="Google Shape;1124;p58"/>
          <p:cNvGrpSpPr/>
          <p:nvPr/>
        </p:nvGrpSpPr>
        <p:grpSpPr>
          <a:xfrm>
            <a:off x="7410607" y="7790451"/>
            <a:ext cx="942243" cy="942243"/>
            <a:chOff x="3637833" y="3895225"/>
            <a:chExt cx="471122" cy="471122"/>
          </a:xfrm>
        </p:grpSpPr>
        <p:sp>
          <p:nvSpPr>
            <p:cNvPr id="1125" name="Google Shape;1125;p58"/>
            <p:cNvSpPr/>
            <p:nvPr/>
          </p:nvSpPr>
          <p:spPr>
            <a:xfrm>
              <a:off x="3637833" y="3895225"/>
              <a:ext cx="471122" cy="471122"/>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26" name="Google Shape;1126;p58"/>
            <p:cNvGrpSpPr/>
            <p:nvPr/>
          </p:nvGrpSpPr>
          <p:grpSpPr>
            <a:xfrm>
              <a:off x="3728998" y="3986254"/>
              <a:ext cx="275239" cy="273954"/>
              <a:chOff x="-9089725" y="3180200"/>
              <a:chExt cx="353550" cy="351900"/>
            </a:xfrm>
          </p:grpSpPr>
          <p:sp>
            <p:nvSpPr>
              <p:cNvPr id="1127" name="Google Shape;1127;p5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 name="Google Shape;1128;p5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129" name="Google Shape;1129;p58"/>
          <p:cNvGrpSpPr/>
          <p:nvPr/>
        </p:nvGrpSpPr>
        <p:grpSpPr>
          <a:xfrm>
            <a:off x="9935150" y="7790451"/>
            <a:ext cx="942394" cy="942243"/>
            <a:chOff x="4881860" y="3895225"/>
            <a:chExt cx="471197" cy="471122"/>
          </a:xfrm>
        </p:grpSpPr>
        <p:sp>
          <p:nvSpPr>
            <p:cNvPr id="1130" name="Google Shape;1130;p58"/>
            <p:cNvSpPr/>
            <p:nvPr/>
          </p:nvSpPr>
          <p:spPr>
            <a:xfrm>
              <a:off x="4881860" y="3895225"/>
              <a:ext cx="471197" cy="471122"/>
            </a:xfrm>
            <a:custGeom>
              <a:rect b="b" l="l" r="r" t="t"/>
              <a:pathLst>
                <a:path extrusionOk="0" h="6262" w="6263">
                  <a:moveTo>
                    <a:pt x="1" y="0"/>
                  </a:moveTo>
                  <a:lnTo>
                    <a:pt x="1"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31" name="Google Shape;1131;p58"/>
            <p:cNvGrpSpPr/>
            <p:nvPr/>
          </p:nvGrpSpPr>
          <p:grpSpPr>
            <a:xfrm>
              <a:off x="4984742" y="4006901"/>
              <a:ext cx="265408" cy="232659"/>
              <a:chOff x="-46042675" y="3218600"/>
              <a:chExt cx="300100" cy="263100"/>
            </a:xfrm>
          </p:grpSpPr>
          <p:sp>
            <p:nvSpPr>
              <p:cNvPr id="1132" name="Google Shape;1132;p5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 name="Google Shape;1133;p5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5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 name="Google Shape;1135;p5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 name="Google Shape;1136;p5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5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138" name="Google Shape;1138;p58"/>
          <p:cNvGrpSpPr/>
          <p:nvPr/>
        </p:nvGrpSpPr>
        <p:grpSpPr>
          <a:xfrm>
            <a:off x="11197572" y="7790451"/>
            <a:ext cx="942243" cy="942243"/>
            <a:chOff x="5510757" y="3895225"/>
            <a:chExt cx="471122" cy="471122"/>
          </a:xfrm>
        </p:grpSpPr>
        <p:sp>
          <p:nvSpPr>
            <p:cNvPr id="1139" name="Google Shape;1139;p58"/>
            <p:cNvSpPr/>
            <p:nvPr/>
          </p:nvSpPr>
          <p:spPr>
            <a:xfrm>
              <a:off x="5510757" y="3895225"/>
              <a:ext cx="471122" cy="471122"/>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40" name="Google Shape;1140;p58"/>
            <p:cNvGrpSpPr/>
            <p:nvPr/>
          </p:nvGrpSpPr>
          <p:grpSpPr>
            <a:xfrm>
              <a:off x="5618933" y="3999261"/>
              <a:ext cx="264903" cy="247915"/>
              <a:chOff x="-12643475" y="3657325"/>
              <a:chExt cx="353675" cy="330950"/>
            </a:xfrm>
          </p:grpSpPr>
          <p:sp>
            <p:nvSpPr>
              <p:cNvPr id="1141" name="Google Shape;1141;p5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5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5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5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5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 name="Google Shape;1146;p5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147" name="Google Shape;1147;p58"/>
          <p:cNvGrpSpPr/>
          <p:nvPr/>
        </p:nvGrpSpPr>
        <p:grpSpPr>
          <a:xfrm>
            <a:off x="8672878" y="7790451"/>
            <a:ext cx="942243" cy="942243"/>
            <a:chOff x="4232423" y="3895225"/>
            <a:chExt cx="471122" cy="471122"/>
          </a:xfrm>
        </p:grpSpPr>
        <p:sp>
          <p:nvSpPr>
            <p:cNvPr id="1148" name="Google Shape;1148;p58"/>
            <p:cNvSpPr/>
            <p:nvPr/>
          </p:nvSpPr>
          <p:spPr>
            <a:xfrm>
              <a:off x="4232423" y="3895225"/>
              <a:ext cx="471122" cy="471122"/>
            </a:xfrm>
            <a:custGeom>
              <a:rect b="b" l="l" r="r" t="t"/>
              <a:pathLst>
                <a:path extrusionOk="0" h="6262" w="6262">
                  <a:moveTo>
                    <a:pt x="0" y="0"/>
                  </a:moveTo>
                  <a:lnTo>
                    <a:pt x="0" y="6262"/>
                  </a:lnTo>
                  <a:lnTo>
                    <a:pt x="6262" y="6262"/>
                  </a:lnTo>
                  <a:lnTo>
                    <a:pt x="626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49" name="Google Shape;1149;p58"/>
            <p:cNvGrpSpPr/>
            <p:nvPr/>
          </p:nvGrpSpPr>
          <p:grpSpPr>
            <a:xfrm>
              <a:off x="4328606" y="3999338"/>
              <a:ext cx="251157" cy="247785"/>
              <a:chOff x="2084100" y="4400250"/>
              <a:chExt cx="486550" cy="479925"/>
            </a:xfrm>
          </p:grpSpPr>
          <p:sp>
            <p:nvSpPr>
              <p:cNvPr id="1150" name="Google Shape;1150;p5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51" name="Google Shape;1151;p5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52" name="Google Shape;1152;p5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53" name="Google Shape;1153;p5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54" name="Google Shape;1154;p5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55" name="Google Shape;1155;p5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grpSp>
        <p:nvGrpSpPr>
          <p:cNvPr id="1156" name="Google Shape;1156;p58"/>
          <p:cNvGrpSpPr/>
          <p:nvPr/>
        </p:nvGrpSpPr>
        <p:grpSpPr>
          <a:xfrm>
            <a:off x="3065770" y="5355722"/>
            <a:ext cx="5299967" cy="634449"/>
            <a:chOff x="2737363" y="7842979"/>
            <a:chExt cx="1546262" cy="185100"/>
          </a:xfrm>
        </p:grpSpPr>
        <p:sp>
          <p:nvSpPr>
            <p:cNvPr id="1157" name="Google Shape;1157;p58"/>
            <p:cNvSpPr/>
            <p:nvPr/>
          </p:nvSpPr>
          <p:spPr>
            <a:xfrm flipH="1" rot="10800000">
              <a:off x="2737363"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 name="Google Shape;1158;p58"/>
            <p:cNvSpPr/>
            <p:nvPr/>
          </p:nvSpPr>
          <p:spPr>
            <a:xfrm flipH="1" rot="10800000">
              <a:off x="2894169"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58"/>
            <p:cNvSpPr/>
            <p:nvPr/>
          </p:nvSpPr>
          <p:spPr>
            <a:xfrm flipH="1" rot="10800000">
              <a:off x="3050976"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58"/>
            <p:cNvSpPr/>
            <p:nvPr/>
          </p:nvSpPr>
          <p:spPr>
            <a:xfrm flipH="1" rot="10800000">
              <a:off x="3207783"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58"/>
            <p:cNvSpPr/>
            <p:nvPr/>
          </p:nvSpPr>
          <p:spPr>
            <a:xfrm flipH="1" rot="10800000">
              <a:off x="3364590"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58"/>
            <p:cNvSpPr/>
            <p:nvPr/>
          </p:nvSpPr>
          <p:spPr>
            <a:xfrm flipH="1" rot="10800000">
              <a:off x="3521397"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58"/>
            <p:cNvSpPr/>
            <p:nvPr/>
          </p:nvSpPr>
          <p:spPr>
            <a:xfrm flipH="1" rot="10800000">
              <a:off x="3678204"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 name="Google Shape;1164;p58"/>
            <p:cNvSpPr/>
            <p:nvPr/>
          </p:nvSpPr>
          <p:spPr>
            <a:xfrm flipH="1" rot="10800000">
              <a:off x="3835011"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 name="Google Shape;1165;p58"/>
            <p:cNvSpPr/>
            <p:nvPr/>
          </p:nvSpPr>
          <p:spPr>
            <a:xfrm flipH="1" rot="10800000">
              <a:off x="3991817"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58"/>
            <p:cNvSpPr/>
            <p:nvPr/>
          </p:nvSpPr>
          <p:spPr>
            <a:xfrm flipH="1" rot="10800000">
              <a:off x="4148624" y="7842979"/>
              <a:ext cx="135000" cy="1851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67" name="Google Shape;1167;p58"/>
          <p:cNvSpPr txBox="1"/>
          <p:nvPr/>
        </p:nvSpPr>
        <p:spPr>
          <a:xfrm>
            <a:off x="4381008" y="6112300"/>
            <a:ext cx="1289400" cy="44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2"/>
                </a:solidFill>
                <a:latin typeface="Libre Franklin"/>
                <a:ea typeface="Libre Franklin"/>
                <a:cs typeface="Libre Franklin"/>
                <a:sym typeface="Libre Franklin"/>
              </a:rPr>
              <a:t>40</a:t>
            </a:r>
            <a:r>
              <a:rPr lang="en" sz="2800">
                <a:solidFill>
                  <a:schemeClr val="dk2"/>
                </a:solidFill>
                <a:latin typeface="Libre Franklin"/>
                <a:ea typeface="Libre Franklin"/>
                <a:cs typeface="Libre Franklin"/>
                <a:sym typeface="Libre Franklin"/>
              </a:rPr>
              <a:t>%</a:t>
            </a:r>
            <a:endParaRPr sz="2800">
              <a:solidFill>
                <a:schemeClr val="dk2"/>
              </a:solidFill>
              <a:latin typeface="Libre Franklin"/>
              <a:ea typeface="Libre Franklin"/>
              <a:cs typeface="Libre Franklin"/>
              <a:sym typeface="Libre Franklin"/>
            </a:endParaRPr>
          </a:p>
        </p:txBody>
      </p:sp>
      <p:grpSp>
        <p:nvGrpSpPr>
          <p:cNvPr id="1168" name="Google Shape;1168;p58"/>
          <p:cNvGrpSpPr/>
          <p:nvPr/>
        </p:nvGrpSpPr>
        <p:grpSpPr>
          <a:xfrm>
            <a:off x="4735619" y="5400956"/>
            <a:ext cx="346763" cy="543913"/>
            <a:chOff x="-2885662" y="592025"/>
            <a:chExt cx="149725" cy="234850"/>
          </a:xfrm>
        </p:grpSpPr>
        <p:sp>
          <p:nvSpPr>
            <p:cNvPr id="1169" name="Google Shape;1169;p58"/>
            <p:cNvSpPr/>
            <p:nvPr/>
          </p:nvSpPr>
          <p:spPr>
            <a:xfrm>
              <a:off x="-2885662" y="624700"/>
              <a:ext cx="149725" cy="202175"/>
            </a:xfrm>
            <a:custGeom>
              <a:rect b="b" l="l" r="r" t="t"/>
              <a:pathLst>
                <a:path extrusionOk="0" h="8087" w="5989">
                  <a:moveTo>
                    <a:pt x="2979" y="1"/>
                  </a:moveTo>
                  <a:lnTo>
                    <a:pt x="0" y="7022"/>
                  </a:lnTo>
                  <a:cubicBezTo>
                    <a:pt x="0" y="7053"/>
                    <a:pt x="0" y="7083"/>
                    <a:pt x="0" y="7113"/>
                  </a:cubicBezTo>
                  <a:cubicBezTo>
                    <a:pt x="0" y="7630"/>
                    <a:pt x="1338" y="8086"/>
                    <a:pt x="3009" y="8086"/>
                  </a:cubicBezTo>
                  <a:cubicBezTo>
                    <a:pt x="4651" y="8086"/>
                    <a:pt x="5988" y="7630"/>
                    <a:pt x="5988" y="7113"/>
                  </a:cubicBezTo>
                  <a:cubicBezTo>
                    <a:pt x="5988" y="7053"/>
                    <a:pt x="5958" y="6992"/>
                    <a:pt x="5927" y="6931"/>
                  </a:cubicBezTo>
                  <a:lnTo>
                    <a:pt x="297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 name="Google Shape;1170;p58"/>
            <p:cNvSpPr/>
            <p:nvPr/>
          </p:nvSpPr>
          <p:spPr>
            <a:xfrm>
              <a:off x="-2849962" y="592025"/>
              <a:ext cx="78300" cy="79050"/>
            </a:xfrm>
            <a:custGeom>
              <a:rect b="b" l="l" r="r" t="t"/>
              <a:pathLst>
                <a:path extrusionOk="0" h="3162" w="3132">
                  <a:moveTo>
                    <a:pt x="1581" y="1"/>
                  </a:moveTo>
                  <a:cubicBezTo>
                    <a:pt x="700" y="1"/>
                    <a:pt x="1" y="700"/>
                    <a:pt x="1" y="1581"/>
                  </a:cubicBezTo>
                  <a:cubicBezTo>
                    <a:pt x="1" y="2463"/>
                    <a:pt x="700" y="3162"/>
                    <a:pt x="1581" y="3162"/>
                  </a:cubicBezTo>
                  <a:cubicBezTo>
                    <a:pt x="2433" y="3162"/>
                    <a:pt x="3132" y="2463"/>
                    <a:pt x="3132" y="1581"/>
                  </a:cubicBezTo>
                  <a:cubicBezTo>
                    <a:pt x="3132" y="700"/>
                    <a:pt x="2433" y="1"/>
                    <a:pt x="15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171" name="Google Shape;1171;p58"/>
          <p:cNvGrpSpPr/>
          <p:nvPr/>
        </p:nvGrpSpPr>
        <p:grpSpPr>
          <a:xfrm>
            <a:off x="5813569" y="3848681"/>
            <a:ext cx="346763" cy="543913"/>
            <a:chOff x="-2885662" y="592025"/>
            <a:chExt cx="149725" cy="234850"/>
          </a:xfrm>
        </p:grpSpPr>
        <p:sp>
          <p:nvSpPr>
            <p:cNvPr id="1172" name="Google Shape;1172;p58"/>
            <p:cNvSpPr/>
            <p:nvPr/>
          </p:nvSpPr>
          <p:spPr>
            <a:xfrm>
              <a:off x="-2885662" y="624700"/>
              <a:ext cx="149725" cy="202175"/>
            </a:xfrm>
            <a:custGeom>
              <a:rect b="b" l="l" r="r" t="t"/>
              <a:pathLst>
                <a:path extrusionOk="0" h="8087" w="5989">
                  <a:moveTo>
                    <a:pt x="2979" y="1"/>
                  </a:moveTo>
                  <a:lnTo>
                    <a:pt x="0" y="7022"/>
                  </a:lnTo>
                  <a:cubicBezTo>
                    <a:pt x="0" y="7053"/>
                    <a:pt x="0" y="7083"/>
                    <a:pt x="0" y="7113"/>
                  </a:cubicBezTo>
                  <a:cubicBezTo>
                    <a:pt x="0" y="7630"/>
                    <a:pt x="1338" y="8086"/>
                    <a:pt x="3009" y="8086"/>
                  </a:cubicBezTo>
                  <a:cubicBezTo>
                    <a:pt x="4651" y="8086"/>
                    <a:pt x="5988" y="7630"/>
                    <a:pt x="5988" y="7113"/>
                  </a:cubicBezTo>
                  <a:cubicBezTo>
                    <a:pt x="5988" y="7053"/>
                    <a:pt x="5958" y="6992"/>
                    <a:pt x="5927" y="6931"/>
                  </a:cubicBezTo>
                  <a:lnTo>
                    <a:pt x="297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 name="Google Shape;1173;p58"/>
            <p:cNvSpPr/>
            <p:nvPr/>
          </p:nvSpPr>
          <p:spPr>
            <a:xfrm>
              <a:off x="-2849962" y="592025"/>
              <a:ext cx="78300" cy="79050"/>
            </a:xfrm>
            <a:custGeom>
              <a:rect b="b" l="l" r="r" t="t"/>
              <a:pathLst>
                <a:path extrusionOk="0" h="3162" w="3132">
                  <a:moveTo>
                    <a:pt x="1581" y="1"/>
                  </a:moveTo>
                  <a:cubicBezTo>
                    <a:pt x="700" y="1"/>
                    <a:pt x="1" y="700"/>
                    <a:pt x="1" y="1581"/>
                  </a:cubicBezTo>
                  <a:cubicBezTo>
                    <a:pt x="1" y="2463"/>
                    <a:pt x="700" y="3162"/>
                    <a:pt x="1581" y="3162"/>
                  </a:cubicBezTo>
                  <a:cubicBezTo>
                    <a:pt x="2433" y="3162"/>
                    <a:pt x="3132" y="2463"/>
                    <a:pt x="3132" y="1581"/>
                  </a:cubicBezTo>
                  <a:cubicBezTo>
                    <a:pt x="3132" y="700"/>
                    <a:pt x="2433" y="1"/>
                    <a:pt x="15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cxnSp>
        <p:nvCxnSpPr>
          <p:cNvPr id="1178" name="Google Shape;1178;p59"/>
          <p:cNvCxnSpPr/>
          <p:nvPr/>
        </p:nvCxnSpPr>
        <p:spPr>
          <a:xfrm>
            <a:off x="4063194" y="5547200"/>
            <a:ext cx="1011000" cy="0"/>
          </a:xfrm>
          <a:prstGeom prst="straightConnector1">
            <a:avLst/>
          </a:prstGeom>
          <a:noFill/>
          <a:ln cap="flat" cmpd="sng" w="76200">
            <a:solidFill>
              <a:schemeClr val="accent1"/>
            </a:solidFill>
            <a:prstDash val="solid"/>
            <a:round/>
            <a:headEnd len="med" w="med" type="none"/>
            <a:tailEnd len="med" w="med" type="none"/>
          </a:ln>
        </p:spPr>
      </p:cxnSp>
      <p:sp>
        <p:nvSpPr>
          <p:cNvPr id="1179" name="Google Shape;1179;p59"/>
          <p:cNvSpPr/>
          <p:nvPr/>
        </p:nvSpPr>
        <p:spPr>
          <a:xfrm rot="-1686709">
            <a:off x="3331051" y="6196413"/>
            <a:ext cx="2475287" cy="2660699"/>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59"/>
          <p:cNvSpPr/>
          <p:nvPr/>
        </p:nvSpPr>
        <p:spPr>
          <a:xfrm rot="3044101">
            <a:off x="12688936" y="6543585"/>
            <a:ext cx="2060722" cy="1648305"/>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59"/>
          <p:cNvSpPr txBox="1"/>
          <p:nvPr/>
        </p:nvSpPr>
        <p:spPr>
          <a:xfrm>
            <a:off x="7853700" y="3473425"/>
            <a:ext cx="2580600" cy="679800"/>
          </a:xfrm>
          <a:prstGeom prst="rect">
            <a:avLst/>
          </a:prstGeom>
          <a:noFill/>
          <a:ln>
            <a:noFill/>
          </a:ln>
        </p:spPr>
        <p:txBody>
          <a:bodyPr anchorCtr="0" anchor="b" bIns="0" lIns="0" spcFirstLastPara="1" rIns="0" wrap="square" tIns="12700">
            <a:noAutofit/>
          </a:bodyPr>
          <a:lstStyle/>
          <a:p>
            <a:pPr indent="0" lvl="0" marL="0" marR="0" rtl="0" algn="ctr">
              <a:lnSpc>
                <a:spcPct val="100000"/>
              </a:lnSpc>
              <a:spcBef>
                <a:spcPts val="0"/>
              </a:spcBef>
              <a:spcAft>
                <a:spcPts val="0"/>
              </a:spcAft>
              <a:buNone/>
            </a:pPr>
            <a:r>
              <a:rPr lang="en" sz="2800">
                <a:solidFill>
                  <a:schemeClr val="dk2"/>
                </a:solidFill>
                <a:latin typeface="Libre Franklin"/>
                <a:ea typeface="Libre Franklin"/>
                <a:cs typeface="Libre Franklin"/>
                <a:sym typeface="Libre Franklin"/>
              </a:rPr>
              <a:t>Saturn is the ringed planet</a:t>
            </a:r>
            <a:endParaRPr sz="2800">
              <a:solidFill>
                <a:schemeClr val="dk2"/>
              </a:solidFill>
              <a:latin typeface="Libre Franklin"/>
              <a:ea typeface="Libre Franklin"/>
              <a:cs typeface="Libre Franklin"/>
              <a:sym typeface="Libre Franklin"/>
            </a:endParaRPr>
          </a:p>
        </p:txBody>
      </p:sp>
      <p:sp>
        <p:nvSpPr>
          <p:cNvPr id="1182" name="Google Shape;1182;p59"/>
          <p:cNvSpPr txBox="1"/>
          <p:nvPr/>
        </p:nvSpPr>
        <p:spPr>
          <a:xfrm>
            <a:off x="8282400" y="4342601"/>
            <a:ext cx="1723200" cy="9042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5000">
                <a:solidFill>
                  <a:schemeClr val="dk2"/>
                </a:solidFill>
                <a:latin typeface="Staatliches"/>
                <a:ea typeface="Staatliches"/>
                <a:cs typeface="Staatliches"/>
                <a:sym typeface="Staatliches"/>
              </a:rPr>
              <a:t>50%</a:t>
            </a:r>
            <a:endParaRPr sz="5000">
              <a:solidFill>
                <a:schemeClr val="dk2"/>
              </a:solidFill>
              <a:latin typeface="Staatliches"/>
              <a:ea typeface="Staatliches"/>
              <a:cs typeface="Staatliches"/>
              <a:sym typeface="Staatliches"/>
            </a:endParaRPr>
          </a:p>
        </p:txBody>
      </p:sp>
      <p:sp>
        <p:nvSpPr>
          <p:cNvPr id="1183" name="Google Shape;1183;p59"/>
          <p:cNvSpPr txBox="1"/>
          <p:nvPr/>
        </p:nvSpPr>
        <p:spPr>
          <a:xfrm>
            <a:off x="12857696" y="4342601"/>
            <a:ext cx="1723200" cy="9042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5000">
                <a:solidFill>
                  <a:schemeClr val="dk2"/>
                </a:solidFill>
                <a:latin typeface="Staatliches"/>
                <a:ea typeface="Staatliches"/>
                <a:cs typeface="Staatliches"/>
                <a:sym typeface="Staatliches"/>
              </a:rPr>
              <a:t>1</a:t>
            </a:r>
            <a:r>
              <a:rPr lang="en" sz="5000">
                <a:solidFill>
                  <a:schemeClr val="dk2"/>
                </a:solidFill>
                <a:latin typeface="Staatliches"/>
                <a:ea typeface="Staatliches"/>
                <a:cs typeface="Staatliches"/>
                <a:sym typeface="Staatliches"/>
              </a:rPr>
              <a:t>5%</a:t>
            </a:r>
            <a:endParaRPr sz="5000">
              <a:solidFill>
                <a:schemeClr val="dk2"/>
              </a:solidFill>
              <a:latin typeface="Staatliches"/>
              <a:ea typeface="Staatliches"/>
              <a:cs typeface="Staatliches"/>
              <a:sym typeface="Staatliches"/>
            </a:endParaRPr>
          </a:p>
        </p:txBody>
      </p:sp>
      <p:sp>
        <p:nvSpPr>
          <p:cNvPr id="1184" name="Google Shape;1184;p59"/>
          <p:cNvSpPr txBox="1"/>
          <p:nvPr/>
        </p:nvSpPr>
        <p:spPr>
          <a:xfrm>
            <a:off x="3707094" y="4342601"/>
            <a:ext cx="1723200" cy="9042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n" sz="5000">
                <a:solidFill>
                  <a:schemeClr val="dk2"/>
                </a:solidFill>
                <a:latin typeface="Staatliches"/>
                <a:ea typeface="Staatliches"/>
                <a:cs typeface="Staatliches"/>
                <a:sym typeface="Staatliches"/>
              </a:rPr>
              <a:t>25%</a:t>
            </a:r>
            <a:endParaRPr sz="5000">
              <a:solidFill>
                <a:schemeClr val="dk2"/>
              </a:solidFill>
              <a:latin typeface="Staatliches"/>
              <a:ea typeface="Staatliches"/>
              <a:cs typeface="Staatliches"/>
              <a:sym typeface="Staatliches"/>
            </a:endParaRPr>
          </a:p>
        </p:txBody>
      </p:sp>
      <p:sp>
        <p:nvSpPr>
          <p:cNvPr id="1185" name="Google Shape;1185;p59"/>
          <p:cNvSpPr txBox="1"/>
          <p:nvPr/>
        </p:nvSpPr>
        <p:spPr>
          <a:xfrm>
            <a:off x="3278394" y="3473425"/>
            <a:ext cx="2580600" cy="679800"/>
          </a:xfrm>
          <a:prstGeom prst="rect">
            <a:avLst/>
          </a:prstGeom>
          <a:noFill/>
          <a:ln>
            <a:noFill/>
          </a:ln>
        </p:spPr>
        <p:txBody>
          <a:bodyPr anchorCtr="0" anchor="b" bIns="0" lIns="0" spcFirstLastPara="1" rIns="0" wrap="square" tIns="12700">
            <a:noAutofit/>
          </a:bodyPr>
          <a:lstStyle/>
          <a:p>
            <a:pPr indent="0" lvl="0" marL="0" marR="0" rtl="0" algn="ctr">
              <a:lnSpc>
                <a:spcPct val="100000"/>
              </a:lnSpc>
              <a:spcBef>
                <a:spcPts val="0"/>
              </a:spcBef>
              <a:spcAft>
                <a:spcPts val="0"/>
              </a:spcAft>
              <a:buNone/>
            </a:pPr>
            <a:r>
              <a:rPr lang="en" sz="2800">
                <a:solidFill>
                  <a:schemeClr val="dk2"/>
                </a:solidFill>
                <a:latin typeface="Libre Franklin"/>
                <a:ea typeface="Libre Franklin"/>
                <a:cs typeface="Libre Franklin"/>
                <a:sym typeface="Libre Franklin"/>
              </a:rPr>
              <a:t>Mars is a very cold place</a:t>
            </a:r>
            <a:endParaRPr sz="2800">
              <a:solidFill>
                <a:schemeClr val="dk2"/>
              </a:solidFill>
              <a:latin typeface="Libre Franklin"/>
              <a:ea typeface="Libre Franklin"/>
              <a:cs typeface="Libre Franklin"/>
              <a:sym typeface="Libre Franklin"/>
            </a:endParaRPr>
          </a:p>
        </p:txBody>
      </p:sp>
      <p:sp>
        <p:nvSpPr>
          <p:cNvPr id="1186" name="Google Shape;1186;p59"/>
          <p:cNvSpPr txBox="1"/>
          <p:nvPr/>
        </p:nvSpPr>
        <p:spPr>
          <a:xfrm>
            <a:off x="12428996" y="3473425"/>
            <a:ext cx="2580600" cy="679800"/>
          </a:xfrm>
          <a:prstGeom prst="rect">
            <a:avLst/>
          </a:prstGeom>
          <a:noFill/>
          <a:ln>
            <a:noFill/>
          </a:ln>
        </p:spPr>
        <p:txBody>
          <a:bodyPr anchorCtr="0" anchor="b" bIns="0" lIns="0" spcFirstLastPara="1" rIns="0" wrap="square" tIns="12700">
            <a:noAutofit/>
          </a:bodyPr>
          <a:lstStyle/>
          <a:p>
            <a:pPr indent="0" lvl="0" marL="0" marR="0" rtl="0" algn="ctr">
              <a:lnSpc>
                <a:spcPct val="100000"/>
              </a:lnSpc>
              <a:spcBef>
                <a:spcPts val="0"/>
              </a:spcBef>
              <a:spcAft>
                <a:spcPts val="0"/>
              </a:spcAft>
              <a:buNone/>
            </a:pPr>
            <a:r>
              <a:rPr lang="en" sz="2800">
                <a:solidFill>
                  <a:schemeClr val="dk2"/>
                </a:solidFill>
                <a:latin typeface="Libre Franklin"/>
                <a:ea typeface="Libre Franklin"/>
                <a:cs typeface="Libre Franklin"/>
                <a:sym typeface="Libre Franklin"/>
              </a:rPr>
              <a:t>Venus has a beautiful name</a:t>
            </a:r>
            <a:endParaRPr sz="2800">
              <a:solidFill>
                <a:schemeClr val="dk2"/>
              </a:solidFill>
              <a:latin typeface="Libre Franklin"/>
              <a:ea typeface="Libre Franklin"/>
              <a:cs typeface="Libre Franklin"/>
              <a:sym typeface="Libre Franklin"/>
            </a:endParaRPr>
          </a:p>
        </p:txBody>
      </p:sp>
      <p:sp>
        <p:nvSpPr>
          <p:cNvPr id="1187" name="Google Shape;1187;p59"/>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MARKET SIZE</a:t>
            </a:r>
            <a:endParaRPr/>
          </a:p>
        </p:txBody>
      </p:sp>
      <p:sp>
        <p:nvSpPr>
          <p:cNvPr id="1188" name="Google Shape;1188;p59"/>
          <p:cNvSpPr/>
          <p:nvPr/>
        </p:nvSpPr>
        <p:spPr>
          <a:xfrm rot="-1687402">
            <a:off x="7359966" y="5891722"/>
            <a:ext cx="3568068" cy="3167431"/>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1189" name="Google Shape;1189;p59"/>
          <p:cNvCxnSpPr/>
          <p:nvPr/>
        </p:nvCxnSpPr>
        <p:spPr>
          <a:xfrm>
            <a:off x="8638500" y="5513550"/>
            <a:ext cx="1011000" cy="0"/>
          </a:xfrm>
          <a:prstGeom prst="straightConnector1">
            <a:avLst/>
          </a:prstGeom>
          <a:noFill/>
          <a:ln cap="flat" cmpd="sng" w="76200">
            <a:solidFill>
              <a:schemeClr val="accent3"/>
            </a:solidFill>
            <a:prstDash val="solid"/>
            <a:round/>
            <a:headEnd len="med" w="med" type="none"/>
            <a:tailEnd len="med" w="med" type="none"/>
          </a:ln>
        </p:spPr>
      </p:cxnSp>
      <p:cxnSp>
        <p:nvCxnSpPr>
          <p:cNvPr id="1190" name="Google Shape;1190;p59"/>
          <p:cNvCxnSpPr/>
          <p:nvPr/>
        </p:nvCxnSpPr>
        <p:spPr>
          <a:xfrm>
            <a:off x="13213796" y="5513550"/>
            <a:ext cx="10110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5F7"/>
        </a:solidFill>
      </p:bgPr>
    </p:bg>
    <p:spTree>
      <p:nvGrpSpPr>
        <p:cNvPr id="256" name="Shape 256"/>
        <p:cNvGrpSpPr/>
        <p:nvPr/>
      </p:nvGrpSpPr>
      <p:grpSpPr>
        <a:xfrm>
          <a:off x="0" y="0"/>
          <a:ext cx="0" cy="0"/>
          <a:chOff x="0" y="0"/>
          <a:chExt cx="0" cy="0"/>
        </a:xfrm>
      </p:grpSpPr>
      <p:sp>
        <p:nvSpPr>
          <p:cNvPr id="257" name="Google Shape;257;p33"/>
          <p:cNvSpPr txBox="1"/>
          <p:nvPr>
            <p:ph type="ctrTitle"/>
          </p:nvPr>
        </p:nvSpPr>
        <p:spPr>
          <a:xfrm>
            <a:off x="563949" y="4477850"/>
            <a:ext cx="8645400" cy="2488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Sliding window</a:t>
            </a:r>
            <a:endParaRPr/>
          </a:p>
          <a:p>
            <a:pPr indent="0" lvl="0" marL="0" rtl="0" algn="l">
              <a:spcBef>
                <a:spcPts val="0"/>
              </a:spcBef>
              <a:spcAft>
                <a:spcPts val="0"/>
              </a:spcAft>
              <a:buClr>
                <a:schemeClr val="dk1"/>
              </a:buClr>
              <a:buSzPts val="2200"/>
              <a:buFont typeface="Arial"/>
              <a:buNone/>
            </a:pPr>
            <a:r>
              <a:rPr lang="en"/>
              <a:t>MERGE</a:t>
            </a:r>
            <a:endParaRPr/>
          </a:p>
        </p:txBody>
      </p:sp>
      <p:sp>
        <p:nvSpPr>
          <p:cNvPr id="258" name="Google Shape;258;p33"/>
          <p:cNvSpPr txBox="1"/>
          <p:nvPr>
            <p:ph idx="1" type="subTitle"/>
          </p:nvPr>
        </p:nvSpPr>
        <p:spPr>
          <a:xfrm>
            <a:off x="563950" y="7244000"/>
            <a:ext cx="7362000" cy="70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Merge images and annotations that were split by sliding window</a:t>
            </a:r>
            <a:endParaRPr>
              <a:latin typeface="Libre Franklin"/>
              <a:ea typeface="Libre Franklin"/>
              <a:cs typeface="Libre Franklin"/>
              <a:sym typeface="Libre Franklin"/>
            </a:endParaRPr>
          </a:p>
        </p:txBody>
      </p:sp>
      <p:sp>
        <p:nvSpPr>
          <p:cNvPr id="259" name="Google Shape;259;p33"/>
          <p:cNvSpPr/>
          <p:nvPr/>
        </p:nvSpPr>
        <p:spPr>
          <a:xfrm>
            <a:off x="422394" y="1926568"/>
            <a:ext cx="5153520" cy="6420399"/>
          </a:xfrm>
          <a:custGeom>
            <a:rect b="b" l="l" r="r" t="t"/>
            <a:pathLst>
              <a:path extrusionOk="0" fill="none" h="30159" w="24208">
                <a:moveTo>
                  <a:pt x="24207" y="30159"/>
                </a:moveTo>
                <a:lnTo>
                  <a:pt x="0" y="30159"/>
                </a:lnTo>
                <a:lnTo>
                  <a:pt x="0" y="0"/>
                </a:lnTo>
                <a:lnTo>
                  <a:pt x="24207" y="0"/>
                </a:lnTo>
                <a:lnTo>
                  <a:pt x="24207" y="9295"/>
                </a:lnTo>
              </a:path>
            </a:pathLst>
          </a:custGeom>
          <a:solidFill>
            <a:schemeClr val="accent1"/>
          </a:solidFill>
          <a:ln cap="flat" cmpd="sng" w="76200">
            <a:solidFill>
              <a:srgbClr val="69C8AE"/>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60" name="Google Shape;260;p33"/>
          <p:cNvGrpSpPr/>
          <p:nvPr/>
        </p:nvGrpSpPr>
        <p:grpSpPr>
          <a:xfrm>
            <a:off x="807251" y="2229374"/>
            <a:ext cx="1817185" cy="1727182"/>
            <a:chOff x="4762460" y="896168"/>
            <a:chExt cx="3919727" cy="3727194"/>
          </a:xfrm>
        </p:grpSpPr>
        <p:sp>
          <p:nvSpPr>
            <p:cNvPr id="261" name="Google Shape;261;p33"/>
            <p:cNvSpPr/>
            <p:nvPr/>
          </p:nvSpPr>
          <p:spPr>
            <a:xfrm>
              <a:off x="4790882" y="4575479"/>
              <a:ext cx="106550" cy="38643"/>
            </a:xfrm>
            <a:custGeom>
              <a:rect b="b" l="l" r="r" t="t"/>
              <a:pathLst>
                <a:path extrusionOk="0" h="276" w="761">
                  <a:moveTo>
                    <a:pt x="72" y="0"/>
                  </a:moveTo>
                  <a:cubicBezTo>
                    <a:pt x="1" y="204"/>
                    <a:pt x="72" y="276"/>
                    <a:pt x="72" y="276"/>
                  </a:cubicBezTo>
                  <a:lnTo>
                    <a:pt x="760" y="276"/>
                  </a:lnTo>
                  <a:cubicBezTo>
                    <a:pt x="760" y="276"/>
                    <a:pt x="760" y="204"/>
                    <a:pt x="623" y="138"/>
                  </a:cubicBezTo>
                  <a:cubicBezTo>
                    <a:pt x="347" y="67"/>
                    <a:pt x="347" y="0"/>
                    <a:pt x="347"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 name="Google Shape;262;p33"/>
            <p:cNvSpPr/>
            <p:nvPr/>
          </p:nvSpPr>
          <p:spPr>
            <a:xfrm>
              <a:off x="4790882" y="4584719"/>
              <a:ext cx="106550" cy="29402"/>
            </a:xfrm>
            <a:custGeom>
              <a:rect b="b" l="l" r="r" t="t"/>
              <a:pathLst>
                <a:path extrusionOk="0" h="210" w="761">
                  <a:moveTo>
                    <a:pt x="413" y="1"/>
                  </a:moveTo>
                  <a:lnTo>
                    <a:pt x="413" y="72"/>
                  </a:lnTo>
                  <a:lnTo>
                    <a:pt x="72" y="72"/>
                  </a:lnTo>
                  <a:cubicBezTo>
                    <a:pt x="1" y="138"/>
                    <a:pt x="72" y="210"/>
                    <a:pt x="72" y="210"/>
                  </a:cubicBezTo>
                  <a:lnTo>
                    <a:pt x="760" y="210"/>
                  </a:lnTo>
                  <a:cubicBezTo>
                    <a:pt x="760" y="72"/>
                    <a:pt x="551" y="138"/>
                    <a:pt x="413"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 name="Google Shape;263;p33"/>
            <p:cNvSpPr/>
            <p:nvPr/>
          </p:nvSpPr>
          <p:spPr>
            <a:xfrm>
              <a:off x="8296736" y="4575479"/>
              <a:ext cx="115790" cy="47883"/>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 name="Google Shape;264;p33"/>
            <p:cNvSpPr/>
            <p:nvPr/>
          </p:nvSpPr>
          <p:spPr>
            <a:xfrm>
              <a:off x="8296736" y="4584719"/>
              <a:ext cx="106550" cy="38643"/>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 name="Google Shape;265;p33"/>
            <p:cNvSpPr/>
            <p:nvPr/>
          </p:nvSpPr>
          <p:spPr>
            <a:xfrm>
              <a:off x="8576476" y="4556157"/>
              <a:ext cx="105709" cy="67205"/>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 name="Google Shape;266;p33"/>
            <p:cNvSpPr/>
            <p:nvPr/>
          </p:nvSpPr>
          <p:spPr>
            <a:xfrm>
              <a:off x="8576476" y="4565398"/>
              <a:ext cx="105709" cy="57964"/>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 name="Google Shape;267;p33"/>
            <p:cNvSpPr/>
            <p:nvPr/>
          </p:nvSpPr>
          <p:spPr>
            <a:xfrm>
              <a:off x="4954974" y="4575479"/>
              <a:ext cx="105709" cy="38643"/>
            </a:xfrm>
            <a:custGeom>
              <a:rect b="b" l="l" r="r" t="t"/>
              <a:pathLst>
                <a:path extrusionOk="0" h="276" w="755">
                  <a:moveTo>
                    <a:pt x="67" y="0"/>
                  </a:moveTo>
                  <a:cubicBezTo>
                    <a:pt x="1" y="204"/>
                    <a:pt x="67" y="276"/>
                    <a:pt x="67" y="276"/>
                  </a:cubicBezTo>
                  <a:lnTo>
                    <a:pt x="755" y="276"/>
                  </a:lnTo>
                  <a:cubicBezTo>
                    <a:pt x="755" y="276"/>
                    <a:pt x="755" y="204"/>
                    <a:pt x="617" y="138"/>
                  </a:cubicBezTo>
                  <a:cubicBezTo>
                    <a:pt x="342" y="67"/>
                    <a:pt x="342" y="0"/>
                    <a:pt x="342"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 name="Google Shape;268;p33"/>
            <p:cNvSpPr/>
            <p:nvPr/>
          </p:nvSpPr>
          <p:spPr>
            <a:xfrm>
              <a:off x="4954974" y="4584719"/>
              <a:ext cx="105709" cy="29402"/>
            </a:xfrm>
            <a:custGeom>
              <a:rect b="b" l="l" r="r" t="t"/>
              <a:pathLst>
                <a:path extrusionOk="0" h="210" w="755">
                  <a:moveTo>
                    <a:pt x="414" y="1"/>
                  </a:moveTo>
                  <a:lnTo>
                    <a:pt x="342" y="72"/>
                  </a:lnTo>
                  <a:lnTo>
                    <a:pt x="67" y="72"/>
                  </a:lnTo>
                  <a:cubicBezTo>
                    <a:pt x="1" y="210"/>
                    <a:pt x="67" y="210"/>
                    <a:pt x="67" y="210"/>
                  </a:cubicBezTo>
                  <a:lnTo>
                    <a:pt x="755" y="210"/>
                  </a:lnTo>
                  <a:cubicBezTo>
                    <a:pt x="755" y="72"/>
                    <a:pt x="551" y="138"/>
                    <a:pt x="414"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 name="Google Shape;269;p33"/>
            <p:cNvSpPr/>
            <p:nvPr/>
          </p:nvSpPr>
          <p:spPr>
            <a:xfrm>
              <a:off x="4924032" y="3428381"/>
              <a:ext cx="483463" cy="300601"/>
            </a:xfrm>
            <a:custGeom>
              <a:rect b="b" l="l" r="r" t="t"/>
              <a:pathLst>
                <a:path extrusionOk="0" h="2147" w="3453">
                  <a:moveTo>
                    <a:pt x="498" y="0"/>
                  </a:moveTo>
                  <a:cubicBezTo>
                    <a:pt x="220" y="0"/>
                    <a:pt x="1" y="250"/>
                    <a:pt x="84" y="626"/>
                  </a:cubicBezTo>
                  <a:cubicBezTo>
                    <a:pt x="288" y="1243"/>
                    <a:pt x="910" y="1865"/>
                    <a:pt x="1598" y="2068"/>
                  </a:cubicBezTo>
                  <a:cubicBezTo>
                    <a:pt x="1805" y="2126"/>
                    <a:pt x="2039" y="2147"/>
                    <a:pt x="2269" y="2147"/>
                  </a:cubicBezTo>
                  <a:cubicBezTo>
                    <a:pt x="2874" y="2147"/>
                    <a:pt x="3452" y="2002"/>
                    <a:pt x="3452" y="2002"/>
                  </a:cubicBezTo>
                  <a:lnTo>
                    <a:pt x="3452" y="1727"/>
                  </a:lnTo>
                  <a:cubicBezTo>
                    <a:pt x="3340" y="1736"/>
                    <a:pt x="3234" y="1740"/>
                    <a:pt x="3133" y="1740"/>
                  </a:cubicBezTo>
                  <a:cubicBezTo>
                    <a:pt x="1699" y="1740"/>
                    <a:pt x="1433" y="866"/>
                    <a:pt x="1047" y="351"/>
                  </a:cubicBezTo>
                  <a:cubicBezTo>
                    <a:pt x="885" y="106"/>
                    <a:pt x="679" y="0"/>
                    <a:pt x="49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 name="Google Shape;270;p33"/>
            <p:cNvSpPr/>
            <p:nvPr/>
          </p:nvSpPr>
          <p:spPr>
            <a:xfrm>
              <a:off x="5398106" y="3653096"/>
              <a:ext cx="95349" cy="57124"/>
            </a:xfrm>
            <a:custGeom>
              <a:rect b="b" l="l" r="r" t="t"/>
              <a:pathLst>
                <a:path extrusionOk="0" h="408" w="681">
                  <a:moveTo>
                    <a:pt x="402" y="1"/>
                  </a:moveTo>
                  <a:cubicBezTo>
                    <a:pt x="359" y="1"/>
                    <a:pt x="308" y="18"/>
                    <a:pt x="275" y="51"/>
                  </a:cubicBezTo>
                  <a:cubicBezTo>
                    <a:pt x="138" y="51"/>
                    <a:pt x="0" y="188"/>
                    <a:pt x="0" y="188"/>
                  </a:cubicBezTo>
                  <a:lnTo>
                    <a:pt x="0" y="397"/>
                  </a:lnTo>
                  <a:cubicBezTo>
                    <a:pt x="59" y="404"/>
                    <a:pt x="112" y="407"/>
                    <a:pt x="161" y="407"/>
                  </a:cubicBezTo>
                  <a:cubicBezTo>
                    <a:pt x="577" y="407"/>
                    <a:pt x="681" y="181"/>
                    <a:pt x="617" y="122"/>
                  </a:cubicBezTo>
                  <a:cubicBezTo>
                    <a:pt x="617" y="106"/>
                    <a:pt x="607" y="101"/>
                    <a:pt x="590" y="101"/>
                  </a:cubicBezTo>
                  <a:cubicBezTo>
                    <a:pt x="547" y="101"/>
                    <a:pt x="454" y="141"/>
                    <a:pt x="366" y="141"/>
                  </a:cubicBezTo>
                  <a:cubicBezTo>
                    <a:pt x="335" y="141"/>
                    <a:pt x="304" y="136"/>
                    <a:pt x="275" y="122"/>
                  </a:cubicBezTo>
                  <a:cubicBezTo>
                    <a:pt x="275" y="122"/>
                    <a:pt x="479" y="122"/>
                    <a:pt x="479" y="51"/>
                  </a:cubicBezTo>
                  <a:cubicBezTo>
                    <a:pt x="479" y="18"/>
                    <a:pt x="445" y="1"/>
                    <a:pt x="402"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 name="Google Shape;271;p33"/>
            <p:cNvSpPr/>
            <p:nvPr/>
          </p:nvSpPr>
          <p:spPr>
            <a:xfrm>
              <a:off x="5176190" y="3477524"/>
              <a:ext cx="1521936" cy="1136601"/>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rgbClr val="EB585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 name="Google Shape;272;p33"/>
            <p:cNvSpPr/>
            <p:nvPr/>
          </p:nvSpPr>
          <p:spPr>
            <a:xfrm>
              <a:off x="4897290" y="3200445"/>
              <a:ext cx="192657" cy="170812"/>
            </a:xfrm>
            <a:custGeom>
              <a:rect b="b" l="l" r="r" t="t"/>
              <a:pathLst>
                <a:path extrusionOk="0" h="1220" w="1376">
                  <a:moveTo>
                    <a:pt x="766" y="0"/>
                  </a:moveTo>
                  <a:cubicBezTo>
                    <a:pt x="628" y="0"/>
                    <a:pt x="493" y="39"/>
                    <a:pt x="413" y="119"/>
                  </a:cubicBezTo>
                  <a:cubicBezTo>
                    <a:pt x="0" y="394"/>
                    <a:pt x="204" y="1016"/>
                    <a:pt x="413" y="1220"/>
                  </a:cubicBezTo>
                  <a:cubicBezTo>
                    <a:pt x="413" y="807"/>
                    <a:pt x="892" y="603"/>
                    <a:pt x="892" y="603"/>
                  </a:cubicBezTo>
                  <a:cubicBezTo>
                    <a:pt x="892" y="603"/>
                    <a:pt x="1376" y="532"/>
                    <a:pt x="1238" y="257"/>
                  </a:cubicBezTo>
                  <a:cubicBezTo>
                    <a:pt x="1195" y="90"/>
                    <a:pt x="977" y="0"/>
                    <a:pt x="766"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 name="Google Shape;273;p33"/>
            <p:cNvSpPr/>
            <p:nvPr/>
          </p:nvSpPr>
          <p:spPr>
            <a:xfrm>
              <a:off x="4839466" y="3794926"/>
              <a:ext cx="240541" cy="789936"/>
            </a:xfrm>
            <a:custGeom>
              <a:rect b="b" l="l" r="r" t="t"/>
              <a:pathLst>
                <a:path extrusionOk="0" h="5642" w="1718">
                  <a:moveTo>
                    <a:pt x="1376" y="1"/>
                  </a:moveTo>
                  <a:lnTo>
                    <a:pt x="276" y="551"/>
                  </a:lnTo>
                  <a:cubicBezTo>
                    <a:pt x="276" y="551"/>
                    <a:pt x="0" y="898"/>
                    <a:pt x="479" y="2477"/>
                  </a:cubicBezTo>
                  <a:cubicBezTo>
                    <a:pt x="617" y="3237"/>
                    <a:pt x="892" y="5642"/>
                    <a:pt x="892" y="5642"/>
                  </a:cubicBezTo>
                  <a:lnTo>
                    <a:pt x="1167" y="5575"/>
                  </a:lnTo>
                  <a:cubicBezTo>
                    <a:pt x="1167" y="5575"/>
                    <a:pt x="1717" y="1998"/>
                    <a:pt x="1376"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 name="Google Shape;274;p33"/>
            <p:cNvSpPr/>
            <p:nvPr/>
          </p:nvSpPr>
          <p:spPr>
            <a:xfrm>
              <a:off x="4790882" y="3410599"/>
              <a:ext cx="279885" cy="581602"/>
            </a:xfrm>
            <a:custGeom>
              <a:rect b="b" l="l" r="r" t="t"/>
              <a:pathLst>
                <a:path extrusionOk="0" h="4154" w="1999">
                  <a:moveTo>
                    <a:pt x="1158" y="0"/>
                  </a:moveTo>
                  <a:cubicBezTo>
                    <a:pt x="975" y="0"/>
                    <a:pt x="764" y="120"/>
                    <a:pt x="623" y="407"/>
                  </a:cubicBezTo>
                  <a:cubicBezTo>
                    <a:pt x="347" y="819"/>
                    <a:pt x="1" y="1716"/>
                    <a:pt x="72" y="3367"/>
                  </a:cubicBezTo>
                  <a:cubicBezTo>
                    <a:pt x="96" y="3912"/>
                    <a:pt x="307" y="4153"/>
                    <a:pt x="577" y="4153"/>
                  </a:cubicBezTo>
                  <a:cubicBezTo>
                    <a:pt x="1058" y="4153"/>
                    <a:pt x="1727" y="3387"/>
                    <a:pt x="1861" y="2195"/>
                  </a:cubicBezTo>
                  <a:cubicBezTo>
                    <a:pt x="1998" y="407"/>
                    <a:pt x="1652" y="203"/>
                    <a:pt x="1377" y="65"/>
                  </a:cubicBezTo>
                  <a:cubicBezTo>
                    <a:pt x="1314" y="24"/>
                    <a:pt x="1239" y="0"/>
                    <a:pt x="115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 name="Google Shape;275;p33"/>
            <p:cNvSpPr/>
            <p:nvPr/>
          </p:nvSpPr>
          <p:spPr>
            <a:xfrm>
              <a:off x="4933552" y="3246368"/>
              <a:ext cx="162695" cy="144630"/>
            </a:xfrm>
            <a:custGeom>
              <a:rect b="b" l="l" r="r" t="t"/>
              <a:pathLst>
                <a:path extrusionOk="0" h="1033" w="1162">
                  <a:moveTo>
                    <a:pt x="842" y="0"/>
                  </a:moveTo>
                  <a:lnTo>
                    <a:pt x="842" y="0"/>
                  </a:lnTo>
                  <a:cubicBezTo>
                    <a:pt x="672" y="68"/>
                    <a:pt x="536" y="85"/>
                    <a:pt x="442" y="85"/>
                  </a:cubicBezTo>
                  <a:cubicBezTo>
                    <a:pt x="344" y="85"/>
                    <a:pt x="291" y="66"/>
                    <a:pt x="291" y="66"/>
                  </a:cubicBezTo>
                  <a:lnTo>
                    <a:pt x="291" y="413"/>
                  </a:lnTo>
                  <a:cubicBezTo>
                    <a:pt x="236" y="371"/>
                    <a:pt x="189" y="354"/>
                    <a:pt x="151" y="354"/>
                  </a:cubicBezTo>
                  <a:cubicBezTo>
                    <a:pt x="2" y="354"/>
                    <a:pt x="0" y="617"/>
                    <a:pt x="220" y="617"/>
                  </a:cubicBezTo>
                  <a:cubicBezTo>
                    <a:pt x="220" y="617"/>
                    <a:pt x="82" y="963"/>
                    <a:pt x="495" y="1029"/>
                  </a:cubicBezTo>
                  <a:cubicBezTo>
                    <a:pt x="517" y="1032"/>
                    <a:pt x="537" y="1033"/>
                    <a:pt x="557" y="1033"/>
                  </a:cubicBezTo>
                  <a:cubicBezTo>
                    <a:pt x="1162" y="1033"/>
                    <a:pt x="842" y="0"/>
                    <a:pt x="842"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 name="Google Shape;276;p33"/>
            <p:cNvSpPr/>
            <p:nvPr/>
          </p:nvSpPr>
          <p:spPr>
            <a:xfrm>
              <a:off x="4925712" y="3332614"/>
              <a:ext cx="96469" cy="96467"/>
            </a:xfrm>
            <a:custGeom>
              <a:rect b="b" l="l" r="r" t="t"/>
              <a:pathLst>
                <a:path extrusionOk="0" h="689" w="689">
                  <a:moveTo>
                    <a:pt x="276" y="1"/>
                  </a:moveTo>
                  <a:lnTo>
                    <a:pt x="1" y="622"/>
                  </a:lnTo>
                  <a:lnTo>
                    <a:pt x="551" y="689"/>
                  </a:lnTo>
                  <a:lnTo>
                    <a:pt x="689" y="72"/>
                  </a:lnTo>
                  <a:lnTo>
                    <a:pt x="276"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 name="Google Shape;277;p33"/>
            <p:cNvSpPr/>
            <p:nvPr/>
          </p:nvSpPr>
          <p:spPr>
            <a:xfrm>
              <a:off x="4762460" y="3833428"/>
              <a:ext cx="192657" cy="742193"/>
            </a:xfrm>
            <a:custGeom>
              <a:rect b="b" l="l" r="r" t="t"/>
              <a:pathLst>
                <a:path extrusionOk="0" h="5301" w="1376">
                  <a:moveTo>
                    <a:pt x="275" y="1"/>
                  </a:moveTo>
                  <a:cubicBezTo>
                    <a:pt x="275" y="1"/>
                    <a:pt x="0" y="551"/>
                    <a:pt x="275" y="2136"/>
                  </a:cubicBezTo>
                  <a:cubicBezTo>
                    <a:pt x="341" y="2962"/>
                    <a:pt x="275" y="5300"/>
                    <a:pt x="275" y="5300"/>
                  </a:cubicBezTo>
                  <a:lnTo>
                    <a:pt x="550" y="5300"/>
                  </a:lnTo>
                  <a:cubicBezTo>
                    <a:pt x="550" y="5300"/>
                    <a:pt x="1376" y="2752"/>
                    <a:pt x="1304" y="760"/>
                  </a:cubicBezTo>
                  <a:lnTo>
                    <a:pt x="275"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 name="Google Shape;278;p33"/>
            <p:cNvSpPr/>
            <p:nvPr/>
          </p:nvSpPr>
          <p:spPr>
            <a:xfrm>
              <a:off x="4877968" y="3433701"/>
              <a:ext cx="385454" cy="419190"/>
            </a:xfrm>
            <a:custGeom>
              <a:rect b="b" l="l" r="r" t="t"/>
              <a:pathLst>
                <a:path extrusionOk="0" h="2994" w="2753">
                  <a:moveTo>
                    <a:pt x="491" y="0"/>
                  </a:moveTo>
                  <a:cubicBezTo>
                    <a:pt x="289" y="0"/>
                    <a:pt x="101" y="155"/>
                    <a:pt x="67" y="451"/>
                  </a:cubicBezTo>
                  <a:cubicBezTo>
                    <a:pt x="1" y="1139"/>
                    <a:pt x="342" y="1893"/>
                    <a:pt x="964" y="2377"/>
                  </a:cubicBezTo>
                  <a:cubicBezTo>
                    <a:pt x="1514" y="2856"/>
                    <a:pt x="2681" y="2993"/>
                    <a:pt x="2681" y="2993"/>
                  </a:cubicBezTo>
                  <a:lnTo>
                    <a:pt x="2752" y="2790"/>
                  </a:lnTo>
                  <a:cubicBezTo>
                    <a:pt x="1101" y="2239"/>
                    <a:pt x="1239" y="1276"/>
                    <a:pt x="1030" y="588"/>
                  </a:cubicBezTo>
                  <a:cubicBezTo>
                    <a:pt x="957" y="190"/>
                    <a:pt x="715" y="0"/>
                    <a:pt x="491"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 name="Google Shape;279;p33"/>
            <p:cNvSpPr/>
            <p:nvPr/>
          </p:nvSpPr>
          <p:spPr>
            <a:xfrm>
              <a:off x="5253196" y="3797446"/>
              <a:ext cx="105429" cy="57124"/>
            </a:xfrm>
            <a:custGeom>
              <a:rect b="b" l="l" r="r" t="t"/>
              <a:pathLst>
                <a:path extrusionOk="0" h="408" w="753">
                  <a:moveTo>
                    <a:pt x="432" y="0"/>
                  </a:moveTo>
                  <a:cubicBezTo>
                    <a:pt x="397" y="0"/>
                    <a:pt x="345" y="18"/>
                    <a:pt x="276" y="54"/>
                  </a:cubicBezTo>
                  <a:cubicBezTo>
                    <a:pt x="210" y="54"/>
                    <a:pt x="72" y="192"/>
                    <a:pt x="72" y="192"/>
                  </a:cubicBezTo>
                  <a:lnTo>
                    <a:pt x="1" y="395"/>
                  </a:lnTo>
                  <a:cubicBezTo>
                    <a:pt x="71" y="403"/>
                    <a:pt x="135" y="407"/>
                    <a:pt x="194" y="407"/>
                  </a:cubicBezTo>
                  <a:cubicBezTo>
                    <a:pt x="651" y="407"/>
                    <a:pt x="752" y="184"/>
                    <a:pt x="689" y="120"/>
                  </a:cubicBezTo>
                  <a:cubicBezTo>
                    <a:pt x="675" y="107"/>
                    <a:pt x="659" y="102"/>
                    <a:pt x="639" y="102"/>
                  </a:cubicBezTo>
                  <a:cubicBezTo>
                    <a:pt x="584" y="102"/>
                    <a:pt x="505" y="141"/>
                    <a:pt x="402" y="141"/>
                  </a:cubicBezTo>
                  <a:cubicBezTo>
                    <a:pt x="364" y="141"/>
                    <a:pt x="321" y="136"/>
                    <a:pt x="276" y="120"/>
                  </a:cubicBezTo>
                  <a:cubicBezTo>
                    <a:pt x="347" y="120"/>
                    <a:pt x="485" y="120"/>
                    <a:pt x="485" y="54"/>
                  </a:cubicBezTo>
                  <a:cubicBezTo>
                    <a:pt x="485" y="18"/>
                    <a:pt x="467" y="0"/>
                    <a:pt x="432"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 name="Google Shape;280;p33"/>
            <p:cNvSpPr/>
            <p:nvPr/>
          </p:nvSpPr>
          <p:spPr>
            <a:xfrm>
              <a:off x="4897290" y="3794926"/>
              <a:ext cx="173475" cy="770615"/>
            </a:xfrm>
            <a:custGeom>
              <a:rect b="b" l="l" r="r" t="t"/>
              <a:pathLst>
                <a:path extrusionOk="0" h="5504" w="1239">
                  <a:moveTo>
                    <a:pt x="826" y="1"/>
                  </a:moveTo>
                  <a:lnTo>
                    <a:pt x="0" y="2752"/>
                  </a:lnTo>
                  <a:lnTo>
                    <a:pt x="204" y="5504"/>
                  </a:lnTo>
                  <a:lnTo>
                    <a:pt x="892" y="5504"/>
                  </a:lnTo>
                  <a:cubicBezTo>
                    <a:pt x="892" y="5504"/>
                    <a:pt x="1238" y="1173"/>
                    <a:pt x="963"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 name="Google Shape;281;p33"/>
            <p:cNvSpPr/>
            <p:nvPr/>
          </p:nvSpPr>
          <p:spPr>
            <a:xfrm>
              <a:off x="4762460" y="3794926"/>
              <a:ext cx="250482" cy="770615"/>
            </a:xfrm>
            <a:custGeom>
              <a:rect b="b" l="l" r="r" t="t"/>
              <a:pathLst>
                <a:path extrusionOk="0" h="5504" w="1789">
                  <a:moveTo>
                    <a:pt x="275" y="1"/>
                  </a:moveTo>
                  <a:cubicBezTo>
                    <a:pt x="0" y="826"/>
                    <a:pt x="66" y="2961"/>
                    <a:pt x="66" y="5504"/>
                  </a:cubicBezTo>
                  <a:lnTo>
                    <a:pt x="754" y="5504"/>
                  </a:lnTo>
                  <a:cubicBezTo>
                    <a:pt x="1304" y="2686"/>
                    <a:pt x="1789" y="826"/>
                    <a:pt x="1789" y="1"/>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 name="Google Shape;282;p33"/>
            <p:cNvSpPr/>
            <p:nvPr/>
          </p:nvSpPr>
          <p:spPr>
            <a:xfrm>
              <a:off x="6452802" y="2340927"/>
              <a:ext cx="1526696" cy="1136741"/>
            </a:xfrm>
            <a:custGeom>
              <a:rect b="b" l="l" r="r" t="t"/>
              <a:pathLst>
                <a:path extrusionOk="0" h="8119" w="10904">
                  <a:moveTo>
                    <a:pt x="2786" y="1"/>
                  </a:moveTo>
                  <a:lnTo>
                    <a:pt x="2786" y="2752"/>
                  </a:lnTo>
                  <a:cubicBezTo>
                    <a:pt x="2482" y="2504"/>
                    <a:pt x="2129" y="2393"/>
                    <a:pt x="1782" y="2393"/>
                  </a:cubicBezTo>
                  <a:cubicBezTo>
                    <a:pt x="875" y="2393"/>
                    <a:pt x="1" y="3151"/>
                    <a:pt x="100" y="4194"/>
                  </a:cubicBezTo>
                  <a:cubicBezTo>
                    <a:pt x="172" y="4954"/>
                    <a:pt x="722" y="5504"/>
                    <a:pt x="1410" y="5642"/>
                  </a:cubicBezTo>
                  <a:cubicBezTo>
                    <a:pt x="1534" y="5677"/>
                    <a:pt x="1662" y="5694"/>
                    <a:pt x="1790" y="5694"/>
                  </a:cubicBezTo>
                  <a:cubicBezTo>
                    <a:pt x="2159" y="5694"/>
                    <a:pt x="2529" y="5552"/>
                    <a:pt x="2786" y="5295"/>
                  </a:cubicBezTo>
                  <a:lnTo>
                    <a:pt x="2786" y="8118"/>
                  </a:lnTo>
                  <a:lnTo>
                    <a:pt x="5604" y="8118"/>
                  </a:lnTo>
                  <a:cubicBezTo>
                    <a:pt x="4712" y="7084"/>
                    <a:pt x="5400" y="5433"/>
                    <a:pt x="6776" y="5433"/>
                  </a:cubicBezTo>
                  <a:cubicBezTo>
                    <a:pt x="6804" y="5431"/>
                    <a:pt x="6832" y="5431"/>
                    <a:pt x="6859" y="5431"/>
                  </a:cubicBezTo>
                  <a:cubicBezTo>
                    <a:pt x="8249" y="5431"/>
                    <a:pt x="9025" y="7039"/>
                    <a:pt x="8080" y="8118"/>
                  </a:cubicBezTo>
                  <a:lnTo>
                    <a:pt x="10903" y="8118"/>
                  </a:lnTo>
                  <a:lnTo>
                    <a:pt x="10903" y="964"/>
                  </a:lnTo>
                  <a:cubicBezTo>
                    <a:pt x="10903" y="414"/>
                    <a:pt x="10491" y="1"/>
                    <a:pt x="9940" y="1"/>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 name="Google Shape;283;p33"/>
            <p:cNvSpPr/>
            <p:nvPr/>
          </p:nvSpPr>
          <p:spPr>
            <a:xfrm>
              <a:off x="7930749" y="3475704"/>
              <a:ext cx="443280" cy="34932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 name="Google Shape;284;p33"/>
            <p:cNvSpPr/>
            <p:nvPr/>
          </p:nvSpPr>
          <p:spPr>
            <a:xfrm>
              <a:off x="7845483" y="3766364"/>
              <a:ext cx="104729" cy="59364"/>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 name="Google Shape;285;p33"/>
            <p:cNvSpPr/>
            <p:nvPr/>
          </p:nvSpPr>
          <p:spPr>
            <a:xfrm>
              <a:off x="6842871" y="3100898"/>
              <a:ext cx="1136621" cy="1513228"/>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 name="Google Shape;286;p33"/>
            <p:cNvSpPr/>
            <p:nvPr/>
          </p:nvSpPr>
          <p:spPr>
            <a:xfrm>
              <a:off x="8105202" y="3327014"/>
              <a:ext cx="172495" cy="131329"/>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 name="Google Shape;287;p33"/>
            <p:cNvSpPr/>
            <p:nvPr/>
          </p:nvSpPr>
          <p:spPr>
            <a:xfrm>
              <a:off x="8133484" y="3371117"/>
              <a:ext cx="144213" cy="141270"/>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 name="Google Shape;288;p33"/>
            <p:cNvSpPr/>
            <p:nvPr/>
          </p:nvSpPr>
          <p:spPr>
            <a:xfrm>
              <a:off x="8191168" y="3439021"/>
              <a:ext cx="105709" cy="105708"/>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 name="Google Shape;289;p33"/>
            <p:cNvSpPr/>
            <p:nvPr/>
          </p:nvSpPr>
          <p:spPr>
            <a:xfrm>
              <a:off x="8325998" y="3882012"/>
              <a:ext cx="269944" cy="70285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 name="Google Shape;290;p33"/>
            <p:cNvSpPr/>
            <p:nvPr/>
          </p:nvSpPr>
          <p:spPr>
            <a:xfrm>
              <a:off x="8191168" y="3473604"/>
              <a:ext cx="478283" cy="515657"/>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 name="Google Shape;291;p33"/>
            <p:cNvSpPr/>
            <p:nvPr/>
          </p:nvSpPr>
          <p:spPr>
            <a:xfrm>
              <a:off x="8489390" y="3852750"/>
              <a:ext cx="192797" cy="722872"/>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 name="Google Shape;292;p33"/>
            <p:cNvSpPr/>
            <p:nvPr/>
          </p:nvSpPr>
          <p:spPr>
            <a:xfrm>
              <a:off x="7930749" y="3538988"/>
              <a:ext cx="443280" cy="346945"/>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 name="Google Shape;293;p33"/>
            <p:cNvSpPr/>
            <p:nvPr/>
          </p:nvSpPr>
          <p:spPr>
            <a:xfrm>
              <a:off x="7846043" y="3833428"/>
              <a:ext cx="94928" cy="53204"/>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 name="Google Shape;294;p33"/>
            <p:cNvSpPr/>
            <p:nvPr/>
          </p:nvSpPr>
          <p:spPr>
            <a:xfrm>
              <a:off x="8316057" y="3901333"/>
              <a:ext cx="299067" cy="683529"/>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 name="Google Shape;295;p33"/>
            <p:cNvSpPr/>
            <p:nvPr/>
          </p:nvSpPr>
          <p:spPr>
            <a:xfrm>
              <a:off x="8191168" y="3474304"/>
              <a:ext cx="232981" cy="273019"/>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 name="Google Shape;296;p33"/>
            <p:cNvSpPr/>
            <p:nvPr/>
          </p:nvSpPr>
          <p:spPr>
            <a:xfrm>
              <a:off x="8403144" y="3814247"/>
              <a:ext cx="269804" cy="761374"/>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 name="Google Shape;297;p33"/>
            <p:cNvSpPr/>
            <p:nvPr/>
          </p:nvSpPr>
          <p:spPr>
            <a:xfrm>
              <a:off x="6024371" y="2042006"/>
              <a:ext cx="279185" cy="400289"/>
            </a:xfrm>
            <a:custGeom>
              <a:rect b="b" l="l" r="r" t="t"/>
              <a:pathLst>
                <a:path extrusionOk="0" h="2859" w="1994">
                  <a:moveTo>
                    <a:pt x="1785" y="1"/>
                  </a:moveTo>
                  <a:cubicBezTo>
                    <a:pt x="1785" y="1"/>
                    <a:pt x="1372" y="1448"/>
                    <a:pt x="343" y="2064"/>
                  </a:cubicBezTo>
                  <a:cubicBezTo>
                    <a:pt x="37" y="2249"/>
                    <a:pt x="1" y="2858"/>
                    <a:pt x="470" y="2858"/>
                  </a:cubicBezTo>
                  <a:cubicBezTo>
                    <a:pt x="532" y="2858"/>
                    <a:pt x="603" y="2848"/>
                    <a:pt x="684" y="2824"/>
                  </a:cubicBezTo>
                  <a:cubicBezTo>
                    <a:pt x="1234" y="2615"/>
                    <a:pt x="1994" y="826"/>
                    <a:pt x="1994"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 name="Google Shape;298;p33"/>
            <p:cNvSpPr/>
            <p:nvPr/>
          </p:nvSpPr>
          <p:spPr>
            <a:xfrm>
              <a:off x="6274150" y="1982362"/>
              <a:ext cx="77147" cy="89046"/>
            </a:xfrm>
            <a:custGeom>
              <a:rect b="b" l="l" r="r" t="t"/>
              <a:pathLst>
                <a:path extrusionOk="0" h="636" w="551">
                  <a:moveTo>
                    <a:pt x="386" y="1"/>
                  </a:moveTo>
                  <a:cubicBezTo>
                    <a:pt x="327" y="1"/>
                    <a:pt x="257" y="170"/>
                    <a:pt x="138" y="289"/>
                  </a:cubicBezTo>
                  <a:cubicBezTo>
                    <a:pt x="138" y="223"/>
                    <a:pt x="276" y="85"/>
                    <a:pt x="276" y="85"/>
                  </a:cubicBezTo>
                  <a:cubicBezTo>
                    <a:pt x="256" y="64"/>
                    <a:pt x="236" y="56"/>
                    <a:pt x="216" y="56"/>
                  </a:cubicBezTo>
                  <a:cubicBezTo>
                    <a:pt x="168" y="56"/>
                    <a:pt x="119" y="105"/>
                    <a:pt x="72" y="151"/>
                  </a:cubicBezTo>
                  <a:cubicBezTo>
                    <a:pt x="1" y="289"/>
                    <a:pt x="1" y="427"/>
                    <a:pt x="1" y="427"/>
                  </a:cubicBezTo>
                  <a:lnTo>
                    <a:pt x="138" y="636"/>
                  </a:lnTo>
                  <a:cubicBezTo>
                    <a:pt x="551" y="289"/>
                    <a:pt x="485" y="14"/>
                    <a:pt x="413" y="14"/>
                  </a:cubicBezTo>
                  <a:cubicBezTo>
                    <a:pt x="404" y="5"/>
                    <a:pt x="396" y="1"/>
                    <a:pt x="386"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 name="Google Shape;299;p33"/>
            <p:cNvSpPr/>
            <p:nvPr/>
          </p:nvSpPr>
          <p:spPr>
            <a:xfrm>
              <a:off x="7285863" y="1579695"/>
              <a:ext cx="308308" cy="712931"/>
            </a:xfrm>
            <a:custGeom>
              <a:rect b="b" l="l" r="r" t="t"/>
              <a:pathLst>
                <a:path extrusionOk="0" h="5092" w="2202">
                  <a:moveTo>
                    <a:pt x="1167" y="1"/>
                  </a:moveTo>
                  <a:cubicBezTo>
                    <a:pt x="1167" y="1"/>
                    <a:pt x="276" y="1310"/>
                    <a:pt x="138" y="2273"/>
                  </a:cubicBezTo>
                  <a:cubicBezTo>
                    <a:pt x="0" y="3303"/>
                    <a:pt x="1239" y="5091"/>
                    <a:pt x="1239" y="5091"/>
                  </a:cubicBezTo>
                  <a:lnTo>
                    <a:pt x="1514" y="5025"/>
                  </a:lnTo>
                  <a:cubicBezTo>
                    <a:pt x="1514" y="5025"/>
                    <a:pt x="1167" y="3578"/>
                    <a:pt x="963" y="2961"/>
                  </a:cubicBezTo>
                  <a:cubicBezTo>
                    <a:pt x="754" y="2339"/>
                    <a:pt x="1717" y="1448"/>
                    <a:pt x="1717" y="1448"/>
                  </a:cubicBezTo>
                  <a:cubicBezTo>
                    <a:pt x="2202" y="551"/>
                    <a:pt x="1167" y="1"/>
                    <a:pt x="1167"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 name="Google Shape;300;p33"/>
            <p:cNvSpPr/>
            <p:nvPr/>
          </p:nvSpPr>
          <p:spPr>
            <a:xfrm>
              <a:off x="7420693" y="2283243"/>
              <a:ext cx="105709" cy="57824"/>
            </a:xfrm>
            <a:custGeom>
              <a:rect b="b" l="l" r="r" t="t"/>
              <a:pathLst>
                <a:path extrusionOk="0" h="413" w="755">
                  <a:moveTo>
                    <a:pt x="551" y="0"/>
                  </a:moveTo>
                  <a:lnTo>
                    <a:pt x="276" y="66"/>
                  </a:lnTo>
                  <a:cubicBezTo>
                    <a:pt x="276" y="66"/>
                    <a:pt x="342" y="204"/>
                    <a:pt x="138" y="204"/>
                  </a:cubicBezTo>
                  <a:cubicBezTo>
                    <a:pt x="0" y="275"/>
                    <a:pt x="0" y="413"/>
                    <a:pt x="0" y="413"/>
                  </a:cubicBezTo>
                  <a:lnTo>
                    <a:pt x="342" y="413"/>
                  </a:lnTo>
                  <a:lnTo>
                    <a:pt x="688" y="204"/>
                  </a:lnTo>
                  <a:cubicBezTo>
                    <a:pt x="688" y="204"/>
                    <a:pt x="754" y="66"/>
                    <a:pt x="551"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 name="Google Shape;301;p33"/>
            <p:cNvSpPr/>
            <p:nvPr/>
          </p:nvSpPr>
          <p:spPr>
            <a:xfrm>
              <a:off x="7083268" y="1235131"/>
              <a:ext cx="451960" cy="277920"/>
            </a:xfrm>
            <a:custGeom>
              <a:rect b="b" l="l" r="r" t="t"/>
              <a:pathLst>
                <a:path extrusionOk="0" h="1985" w="3228">
                  <a:moveTo>
                    <a:pt x="2559" y="1"/>
                  </a:moveTo>
                  <a:cubicBezTo>
                    <a:pt x="2282" y="1"/>
                    <a:pt x="1996" y="363"/>
                    <a:pt x="1789" y="882"/>
                  </a:cubicBezTo>
                  <a:cubicBezTo>
                    <a:pt x="1652" y="1297"/>
                    <a:pt x="1264" y="1589"/>
                    <a:pt x="795" y="1589"/>
                  </a:cubicBezTo>
                  <a:cubicBezTo>
                    <a:pt x="566" y="1589"/>
                    <a:pt x="319" y="1520"/>
                    <a:pt x="72" y="1361"/>
                  </a:cubicBezTo>
                  <a:lnTo>
                    <a:pt x="0" y="1498"/>
                  </a:lnTo>
                  <a:cubicBezTo>
                    <a:pt x="0" y="1498"/>
                    <a:pt x="413" y="1983"/>
                    <a:pt x="1172" y="1983"/>
                  </a:cubicBezTo>
                  <a:cubicBezTo>
                    <a:pt x="1196" y="1984"/>
                    <a:pt x="1219" y="1985"/>
                    <a:pt x="1242" y="1985"/>
                  </a:cubicBezTo>
                  <a:cubicBezTo>
                    <a:pt x="2313" y="1985"/>
                    <a:pt x="3227" y="527"/>
                    <a:pt x="2823" y="123"/>
                  </a:cubicBezTo>
                  <a:cubicBezTo>
                    <a:pt x="2738" y="39"/>
                    <a:pt x="2649" y="1"/>
                    <a:pt x="2559"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 name="Google Shape;302;p33"/>
            <p:cNvSpPr/>
            <p:nvPr/>
          </p:nvSpPr>
          <p:spPr>
            <a:xfrm>
              <a:off x="7266541" y="1560374"/>
              <a:ext cx="279185" cy="742193"/>
            </a:xfrm>
            <a:custGeom>
              <a:rect b="b" l="l" r="r" t="t"/>
              <a:pathLst>
                <a:path extrusionOk="0" h="5301" w="1994">
                  <a:moveTo>
                    <a:pt x="1101" y="1"/>
                  </a:moveTo>
                  <a:cubicBezTo>
                    <a:pt x="1101" y="1"/>
                    <a:pt x="1" y="2136"/>
                    <a:pt x="204" y="3165"/>
                  </a:cubicBezTo>
                  <a:lnTo>
                    <a:pt x="1101" y="5301"/>
                  </a:lnTo>
                  <a:lnTo>
                    <a:pt x="1718" y="5163"/>
                  </a:lnTo>
                  <a:cubicBezTo>
                    <a:pt x="1718" y="5163"/>
                    <a:pt x="1239" y="3512"/>
                    <a:pt x="1239" y="2890"/>
                  </a:cubicBezTo>
                  <a:lnTo>
                    <a:pt x="1993" y="1311"/>
                  </a:lnTo>
                  <a:lnTo>
                    <a:pt x="1101" y="1"/>
                  </a:ln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 name="Google Shape;303;p33"/>
            <p:cNvSpPr/>
            <p:nvPr/>
          </p:nvSpPr>
          <p:spPr>
            <a:xfrm>
              <a:off x="7006123" y="1389562"/>
              <a:ext cx="87228" cy="65525"/>
            </a:xfrm>
            <a:custGeom>
              <a:rect b="b" l="l" r="r" t="t"/>
              <a:pathLst>
                <a:path extrusionOk="0" h="468" w="623">
                  <a:moveTo>
                    <a:pt x="329" y="1"/>
                  </a:moveTo>
                  <a:cubicBezTo>
                    <a:pt x="294" y="1"/>
                    <a:pt x="276" y="18"/>
                    <a:pt x="276" y="54"/>
                  </a:cubicBezTo>
                  <a:cubicBezTo>
                    <a:pt x="210" y="54"/>
                    <a:pt x="413" y="120"/>
                    <a:pt x="413" y="192"/>
                  </a:cubicBezTo>
                  <a:cubicBezTo>
                    <a:pt x="303" y="134"/>
                    <a:pt x="192" y="34"/>
                    <a:pt x="119" y="34"/>
                  </a:cubicBezTo>
                  <a:cubicBezTo>
                    <a:pt x="101" y="34"/>
                    <a:pt x="85" y="40"/>
                    <a:pt x="72" y="54"/>
                  </a:cubicBezTo>
                  <a:cubicBezTo>
                    <a:pt x="1" y="120"/>
                    <a:pt x="72" y="395"/>
                    <a:pt x="623" y="467"/>
                  </a:cubicBezTo>
                  <a:lnTo>
                    <a:pt x="623" y="258"/>
                  </a:lnTo>
                  <a:cubicBezTo>
                    <a:pt x="623" y="258"/>
                    <a:pt x="551" y="120"/>
                    <a:pt x="485" y="54"/>
                  </a:cubicBezTo>
                  <a:cubicBezTo>
                    <a:pt x="416" y="18"/>
                    <a:pt x="364" y="1"/>
                    <a:pt x="329"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 name="Google Shape;304;p33"/>
            <p:cNvSpPr/>
            <p:nvPr/>
          </p:nvSpPr>
          <p:spPr>
            <a:xfrm>
              <a:off x="5718309" y="896168"/>
              <a:ext cx="1692471" cy="1415641"/>
            </a:xfrm>
            <a:custGeom>
              <a:rect b="b" l="l" r="r" t="t"/>
              <a:pathLst>
                <a:path extrusionOk="0" h="10111" w="12088">
                  <a:moveTo>
                    <a:pt x="8809" y="0"/>
                  </a:moveTo>
                  <a:cubicBezTo>
                    <a:pt x="8690" y="0"/>
                    <a:pt x="8568" y="22"/>
                    <a:pt x="8445" y="67"/>
                  </a:cubicBezTo>
                  <a:lnTo>
                    <a:pt x="1703" y="2406"/>
                  </a:lnTo>
                  <a:lnTo>
                    <a:pt x="2595" y="5020"/>
                  </a:lnTo>
                  <a:cubicBezTo>
                    <a:pt x="2414" y="4954"/>
                    <a:pt x="2232" y="4923"/>
                    <a:pt x="2053" y="4923"/>
                  </a:cubicBezTo>
                  <a:cubicBezTo>
                    <a:pt x="947" y="4923"/>
                    <a:pt x="0" y="6108"/>
                    <a:pt x="531" y="7293"/>
                  </a:cubicBezTo>
                  <a:cubicBezTo>
                    <a:pt x="819" y="7903"/>
                    <a:pt x="1408" y="8214"/>
                    <a:pt x="2003" y="8214"/>
                  </a:cubicBezTo>
                  <a:cubicBezTo>
                    <a:pt x="2545" y="8214"/>
                    <a:pt x="3092" y="7956"/>
                    <a:pt x="3420" y="7431"/>
                  </a:cubicBezTo>
                  <a:lnTo>
                    <a:pt x="4383" y="10111"/>
                  </a:lnTo>
                  <a:lnTo>
                    <a:pt x="6997" y="9148"/>
                  </a:lnTo>
                  <a:cubicBezTo>
                    <a:pt x="5897" y="8460"/>
                    <a:pt x="5968" y="6809"/>
                    <a:pt x="7135" y="6258"/>
                  </a:cubicBezTo>
                  <a:cubicBezTo>
                    <a:pt x="7368" y="6154"/>
                    <a:pt x="7604" y="6107"/>
                    <a:pt x="7831" y="6107"/>
                  </a:cubicBezTo>
                  <a:cubicBezTo>
                    <a:pt x="8944" y="6107"/>
                    <a:pt x="9865" y="7239"/>
                    <a:pt x="9408" y="8322"/>
                  </a:cubicBezTo>
                  <a:lnTo>
                    <a:pt x="12088" y="7431"/>
                  </a:lnTo>
                  <a:lnTo>
                    <a:pt x="9749" y="689"/>
                  </a:lnTo>
                  <a:cubicBezTo>
                    <a:pt x="9591" y="262"/>
                    <a:pt x="9224" y="0"/>
                    <a:pt x="8809"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 name="Google Shape;305;p33"/>
            <p:cNvSpPr/>
            <p:nvPr/>
          </p:nvSpPr>
          <p:spPr>
            <a:xfrm>
              <a:off x="7239939" y="1031698"/>
              <a:ext cx="228640" cy="182153"/>
            </a:xfrm>
            <a:custGeom>
              <a:rect b="b" l="l" r="r" t="t"/>
              <a:pathLst>
                <a:path extrusionOk="0" h="1301" w="1633">
                  <a:moveTo>
                    <a:pt x="1123" y="1"/>
                  </a:moveTo>
                  <a:cubicBezTo>
                    <a:pt x="1044" y="1"/>
                    <a:pt x="973" y="51"/>
                    <a:pt x="945" y="134"/>
                  </a:cubicBezTo>
                  <a:cubicBezTo>
                    <a:pt x="801" y="62"/>
                    <a:pt x="667" y="32"/>
                    <a:pt x="548" y="32"/>
                  </a:cubicBezTo>
                  <a:cubicBezTo>
                    <a:pt x="212" y="32"/>
                    <a:pt x="0" y="272"/>
                    <a:pt x="53" y="475"/>
                  </a:cubicBezTo>
                  <a:cubicBezTo>
                    <a:pt x="53" y="750"/>
                    <a:pt x="257" y="750"/>
                    <a:pt x="257" y="750"/>
                  </a:cubicBezTo>
                  <a:lnTo>
                    <a:pt x="1016" y="1300"/>
                  </a:lnTo>
                  <a:cubicBezTo>
                    <a:pt x="1016" y="1300"/>
                    <a:pt x="1633" y="1025"/>
                    <a:pt x="1429" y="409"/>
                  </a:cubicBezTo>
                  <a:cubicBezTo>
                    <a:pt x="1386" y="117"/>
                    <a:pt x="1245" y="1"/>
                    <a:pt x="1123" y="1"/>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 name="Google Shape;306;p33"/>
            <p:cNvSpPr/>
            <p:nvPr/>
          </p:nvSpPr>
          <p:spPr>
            <a:xfrm>
              <a:off x="7266541" y="1088821"/>
              <a:ext cx="144213" cy="141270"/>
            </a:xfrm>
            <a:custGeom>
              <a:rect b="b" l="l" r="r" t="t"/>
              <a:pathLst>
                <a:path extrusionOk="0" h="1009" w="1030">
                  <a:moveTo>
                    <a:pt x="480" y="1"/>
                  </a:moveTo>
                  <a:cubicBezTo>
                    <a:pt x="480" y="1"/>
                    <a:pt x="342" y="139"/>
                    <a:pt x="1" y="139"/>
                  </a:cubicBezTo>
                  <a:cubicBezTo>
                    <a:pt x="1" y="139"/>
                    <a:pt x="53" y="1008"/>
                    <a:pt x="501" y="1008"/>
                  </a:cubicBezTo>
                  <a:cubicBezTo>
                    <a:pt x="557" y="1008"/>
                    <a:pt x="620" y="995"/>
                    <a:pt x="689" y="964"/>
                  </a:cubicBezTo>
                  <a:cubicBezTo>
                    <a:pt x="1030" y="755"/>
                    <a:pt x="826" y="480"/>
                    <a:pt x="826" y="480"/>
                  </a:cubicBezTo>
                  <a:cubicBezTo>
                    <a:pt x="984" y="429"/>
                    <a:pt x="898" y="210"/>
                    <a:pt x="754" y="210"/>
                  </a:cubicBezTo>
                  <a:cubicBezTo>
                    <a:pt x="712" y="210"/>
                    <a:pt x="665" y="229"/>
                    <a:pt x="617" y="276"/>
                  </a:cubicBezTo>
                  <a:lnTo>
                    <a:pt x="480"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 name="Google Shape;307;p33"/>
            <p:cNvSpPr/>
            <p:nvPr/>
          </p:nvSpPr>
          <p:spPr>
            <a:xfrm>
              <a:off x="7324366" y="1155886"/>
              <a:ext cx="96469" cy="106548"/>
            </a:xfrm>
            <a:custGeom>
              <a:rect b="b" l="l" r="r" t="t"/>
              <a:pathLst>
                <a:path extrusionOk="0" h="761" w="689">
                  <a:moveTo>
                    <a:pt x="413" y="1"/>
                  </a:moveTo>
                  <a:lnTo>
                    <a:pt x="1" y="210"/>
                  </a:lnTo>
                  <a:lnTo>
                    <a:pt x="342" y="760"/>
                  </a:lnTo>
                  <a:lnTo>
                    <a:pt x="688" y="485"/>
                  </a:lnTo>
                  <a:lnTo>
                    <a:pt x="413"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 name="Google Shape;308;p33"/>
            <p:cNvSpPr/>
            <p:nvPr/>
          </p:nvSpPr>
          <p:spPr>
            <a:xfrm>
              <a:off x="7305044" y="1222251"/>
              <a:ext cx="308448" cy="473234"/>
            </a:xfrm>
            <a:custGeom>
              <a:rect b="b" l="l" r="r" t="t"/>
              <a:pathLst>
                <a:path extrusionOk="0" h="3380" w="2203">
                  <a:moveTo>
                    <a:pt x="798" y="0"/>
                  </a:moveTo>
                  <a:cubicBezTo>
                    <a:pt x="688" y="0"/>
                    <a:pt x="581" y="47"/>
                    <a:pt x="480" y="149"/>
                  </a:cubicBezTo>
                  <a:cubicBezTo>
                    <a:pt x="1" y="699"/>
                    <a:pt x="1239" y="3379"/>
                    <a:pt x="1239" y="3379"/>
                  </a:cubicBezTo>
                  <a:lnTo>
                    <a:pt x="2202" y="2554"/>
                  </a:lnTo>
                  <a:lnTo>
                    <a:pt x="1927" y="1590"/>
                  </a:lnTo>
                  <a:cubicBezTo>
                    <a:pt x="1653" y="668"/>
                    <a:pt x="1210" y="0"/>
                    <a:pt x="79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 name="Google Shape;309;p33"/>
            <p:cNvSpPr/>
            <p:nvPr/>
          </p:nvSpPr>
          <p:spPr>
            <a:xfrm>
              <a:off x="7449255" y="1531952"/>
              <a:ext cx="211979" cy="770615"/>
            </a:xfrm>
            <a:custGeom>
              <a:rect b="b" l="l" r="r" t="t"/>
              <a:pathLst>
                <a:path extrusionOk="0" h="5504" w="1514">
                  <a:moveTo>
                    <a:pt x="1035" y="0"/>
                  </a:moveTo>
                  <a:lnTo>
                    <a:pt x="209" y="413"/>
                  </a:lnTo>
                  <a:cubicBezTo>
                    <a:pt x="0" y="1855"/>
                    <a:pt x="826" y="4469"/>
                    <a:pt x="1238" y="5432"/>
                  </a:cubicBezTo>
                  <a:lnTo>
                    <a:pt x="1514" y="5504"/>
                  </a:lnTo>
                  <a:cubicBezTo>
                    <a:pt x="1514" y="5504"/>
                    <a:pt x="1238" y="2956"/>
                    <a:pt x="1238" y="1514"/>
                  </a:cubicBezTo>
                  <a:cubicBezTo>
                    <a:pt x="1310" y="276"/>
                    <a:pt x="1035" y="0"/>
                    <a:pt x="103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 name="Google Shape;310;p33"/>
            <p:cNvSpPr/>
            <p:nvPr/>
          </p:nvSpPr>
          <p:spPr>
            <a:xfrm>
              <a:off x="7564763" y="2292483"/>
              <a:ext cx="106550" cy="48583"/>
            </a:xfrm>
            <a:custGeom>
              <a:rect b="b" l="l" r="r" t="t"/>
              <a:pathLst>
                <a:path extrusionOk="0" h="347" w="761">
                  <a:moveTo>
                    <a:pt x="413" y="0"/>
                  </a:moveTo>
                  <a:cubicBezTo>
                    <a:pt x="413" y="0"/>
                    <a:pt x="413" y="138"/>
                    <a:pt x="138" y="209"/>
                  </a:cubicBezTo>
                  <a:cubicBezTo>
                    <a:pt x="1" y="209"/>
                    <a:pt x="1" y="347"/>
                    <a:pt x="1" y="347"/>
                  </a:cubicBezTo>
                  <a:lnTo>
                    <a:pt x="689" y="347"/>
                  </a:lnTo>
                  <a:cubicBezTo>
                    <a:pt x="689" y="347"/>
                    <a:pt x="760" y="209"/>
                    <a:pt x="689" y="72"/>
                  </a:cubicBezTo>
                  <a:lnTo>
                    <a:pt x="413" y="0"/>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 name="Google Shape;311;p33"/>
            <p:cNvSpPr/>
            <p:nvPr/>
          </p:nvSpPr>
          <p:spPr>
            <a:xfrm>
              <a:off x="7026424" y="1474128"/>
              <a:ext cx="95489" cy="59364"/>
            </a:xfrm>
            <a:custGeom>
              <a:rect b="b" l="l" r="r" t="t"/>
              <a:pathLst>
                <a:path extrusionOk="0" h="424" w="682">
                  <a:moveTo>
                    <a:pt x="406" y="1"/>
                  </a:moveTo>
                  <a:cubicBezTo>
                    <a:pt x="340" y="1"/>
                    <a:pt x="202" y="1"/>
                    <a:pt x="202" y="67"/>
                  </a:cubicBezTo>
                  <a:cubicBezTo>
                    <a:pt x="202" y="67"/>
                    <a:pt x="406" y="67"/>
                    <a:pt x="406" y="138"/>
                  </a:cubicBezTo>
                  <a:cubicBezTo>
                    <a:pt x="378" y="152"/>
                    <a:pt x="347" y="157"/>
                    <a:pt x="316" y="157"/>
                  </a:cubicBezTo>
                  <a:cubicBezTo>
                    <a:pt x="227" y="157"/>
                    <a:pt x="135" y="117"/>
                    <a:pt x="91" y="117"/>
                  </a:cubicBezTo>
                  <a:cubicBezTo>
                    <a:pt x="74" y="117"/>
                    <a:pt x="65" y="123"/>
                    <a:pt x="65" y="138"/>
                  </a:cubicBezTo>
                  <a:cubicBezTo>
                    <a:pt x="1" y="197"/>
                    <a:pt x="104" y="424"/>
                    <a:pt x="520" y="424"/>
                  </a:cubicBezTo>
                  <a:cubicBezTo>
                    <a:pt x="569" y="424"/>
                    <a:pt x="623" y="420"/>
                    <a:pt x="681" y="413"/>
                  </a:cubicBezTo>
                  <a:lnTo>
                    <a:pt x="681" y="138"/>
                  </a:lnTo>
                  <a:lnTo>
                    <a:pt x="406"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 name="Google Shape;312;p33"/>
            <p:cNvSpPr/>
            <p:nvPr/>
          </p:nvSpPr>
          <p:spPr>
            <a:xfrm>
              <a:off x="7420693" y="1502690"/>
              <a:ext cx="259863" cy="789936"/>
            </a:xfrm>
            <a:custGeom>
              <a:rect b="b" l="l" r="r" t="t"/>
              <a:pathLst>
                <a:path extrusionOk="0" h="5642" w="1856">
                  <a:moveTo>
                    <a:pt x="1239" y="0"/>
                  </a:moveTo>
                  <a:lnTo>
                    <a:pt x="0" y="413"/>
                  </a:lnTo>
                  <a:lnTo>
                    <a:pt x="1305" y="5641"/>
                  </a:lnTo>
                  <a:lnTo>
                    <a:pt x="1855" y="5641"/>
                  </a:lnTo>
                  <a:cubicBezTo>
                    <a:pt x="1855" y="5641"/>
                    <a:pt x="1718" y="2686"/>
                    <a:pt x="1651" y="1514"/>
                  </a:cubicBezTo>
                  <a:cubicBezTo>
                    <a:pt x="1514" y="347"/>
                    <a:pt x="1239" y="0"/>
                    <a:pt x="1239"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 name="Google Shape;313;p33"/>
            <p:cNvSpPr/>
            <p:nvPr/>
          </p:nvSpPr>
          <p:spPr>
            <a:xfrm>
              <a:off x="7343687" y="1233031"/>
              <a:ext cx="134972" cy="154151"/>
            </a:xfrm>
            <a:custGeom>
              <a:rect b="b" l="l" r="r" t="t"/>
              <a:pathLst>
                <a:path extrusionOk="0" h="1101" w="964">
                  <a:moveTo>
                    <a:pt x="499" y="1"/>
                  </a:moveTo>
                  <a:cubicBezTo>
                    <a:pt x="293" y="1"/>
                    <a:pt x="106" y="250"/>
                    <a:pt x="0" y="622"/>
                  </a:cubicBezTo>
                  <a:lnTo>
                    <a:pt x="754" y="1101"/>
                  </a:lnTo>
                  <a:cubicBezTo>
                    <a:pt x="963" y="622"/>
                    <a:pt x="963" y="209"/>
                    <a:pt x="688" y="72"/>
                  </a:cubicBezTo>
                  <a:cubicBezTo>
                    <a:pt x="624" y="23"/>
                    <a:pt x="561" y="1"/>
                    <a:pt x="499" y="1"/>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 name="Google Shape;314;p33"/>
            <p:cNvSpPr/>
            <p:nvPr/>
          </p:nvSpPr>
          <p:spPr>
            <a:xfrm>
              <a:off x="7112530" y="1319977"/>
              <a:ext cx="336870" cy="236617"/>
            </a:xfrm>
            <a:custGeom>
              <a:rect b="b" l="l" r="r" t="t"/>
              <a:pathLst>
                <a:path extrusionOk="0" h="1690" w="2406">
                  <a:moveTo>
                    <a:pt x="1651" y="1"/>
                  </a:moveTo>
                  <a:cubicBezTo>
                    <a:pt x="1651" y="139"/>
                    <a:pt x="1580" y="205"/>
                    <a:pt x="1580" y="414"/>
                  </a:cubicBezTo>
                  <a:cubicBezTo>
                    <a:pt x="1529" y="945"/>
                    <a:pt x="1106" y="1352"/>
                    <a:pt x="567" y="1352"/>
                  </a:cubicBezTo>
                  <a:cubicBezTo>
                    <a:pt x="408" y="1352"/>
                    <a:pt x="239" y="1317"/>
                    <a:pt x="66" y="1239"/>
                  </a:cubicBezTo>
                  <a:lnTo>
                    <a:pt x="0" y="1443"/>
                  </a:lnTo>
                  <a:cubicBezTo>
                    <a:pt x="160" y="1577"/>
                    <a:pt x="474" y="1690"/>
                    <a:pt x="831" y="1690"/>
                  </a:cubicBezTo>
                  <a:cubicBezTo>
                    <a:pt x="1396" y="1690"/>
                    <a:pt x="2068" y="1407"/>
                    <a:pt x="2405" y="480"/>
                  </a:cubicBezTo>
                  <a:lnTo>
                    <a:pt x="1651"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 name="Google Shape;315;p33"/>
            <p:cNvSpPr/>
            <p:nvPr/>
          </p:nvSpPr>
          <p:spPr>
            <a:xfrm>
              <a:off x="7420693" y="2283243"/>
              <a:ext cx="105709" cy="57824"/>
            </a:xfrm>
            <a:custGeom>
              <a:rect b="b" l="l" r="r" t="t"/>
              <a:pathLst>
                <a:path extrusionOk="0" h="413" w="755">
                  <a:moveTo>
                    <a:pt x="617" y="0"/>
                  </a:moveTo>
                  <a:cubicBezTo>
                    <a:pt x="617" y="0"/>
                    <a:pt x="551" y="66"/>
                    <a:pt x="551" y="138"/>
                  </a:cubicBezTo>
                  <a:lnTo>
                    <a:pt x="342" y="275"/>
                  </a:lnTo>
                  <a:lnTo>
                    <a:pt x="138" y="275"/>
                  </a:lnTo>
                  <a:lnTo>
                    <a:pt x="138" y="204"/>
                  </a:lnTo>
                  <a:cubicBezTo>
                    <a:pt x="0" y="275"/>
                    <a:pt x="0" y="413"/>
                    <a:pt x="0" y="413"/>
                  </a:cubicBezTo>
                  <a:lnTo>
                    <a:pt x="342" y="413"/>
                  </a:lnTo>
                  <a:lnTo>
                    <a:pt x="688" y="204"/>
                  </a:lnTo>
                  <a:cubicBezTo>
                    <a:pt x="688" y="204"/>
                    <a:pt x="754" y="66"/>
                    <a:pt x="617"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 name="Google Shape;316;p33"/>
            <p:cNvSpPr/>
            <p:nvPr/>
          </p:nvSpPr>
          <p:spPr>
            <a:xfrm>
              <a:off x="7564763" y="2302424"/>
              <a:ext cx="106550" cy="38643"/>
            </a:xfrm>
            <a:custGeom>
              <a:rect b="b" l="l" r="r" t="t"/>
              <a:pathLst>
                <a:path extrusionOk="0" h="276" w="761">
                  <a:moveTo>
                    <a:pt x="689" y="1"/>
                  </a:moveTo>
                  <a:cubicBezTo>
                    <a:pt x="689" y="67"/>
                    <a:pt x="622" y="67"/>
                    <a:pt x="622" y="138"/>
                  </a:cubicBezTo>
                  <a:lnTo>
                    <a:pt x="138" y="138"/>
                  </a:lnTo>
                  <a:cubicBezTo>
                    <a:pt x="138" y="138"/>
                    <a:pt x="1" y="138"/>
                    <a:pt x="1" y="276"/>
                  </a:cubicBezTo>
                  <a:lnTo>
                    <a:pt x="689" y="276"/>
                  </a:lnTo>
                  <a:cubicBezTo>
                    <a:pt x="689" y="276"/>
                    <a:pt x="760" y="204"/>
                    <a:pt x="689"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 name="Google Shape;317;p33"/>
            <p:cNvSpPr/>
            <p:nvPr/>
          </p:nvSpPr>
          <p:spPr>
            <a:xfrm>
              <a:off x="5965987" y="2649228"/>
              <a:ext cx="288986" cy="799177"/>
            </a:xfrm>
            <a:custGeom>
              <a:rect b="b" l="l" r="r" t="t"/>
              <a:pathLst>
                <a:path extrusionOk="0" h="5708" w="2064">
                  <a:moveTo>
                    <a:pt x="622" y="0"/>
                  </a:moveTo>
                  <a:cubicBezTo>
                    <a:pt x="622" y="0"/>
                    <a:pt x="0" y="413"/>
                    <a:pt x="551" y="2201"/>
                  </a:cubicBezTo>
                  <a:cubicBezTo>
                    <a:pt x="1035" y="3781"/>
                    <a:pt x="209" y="5570"/>
                    <a:pt x="209" y="5570"/>
                  </a:cubicBezTo>
                  <a:lnTo>
                    <a:pt x="413" y="5707"/>
                  </a:lnTo>
                  <a:cubicBezTo>
                    <a:pt x="413" y="5707"/>
                    <a:pt x="2064" y="3368"/>
                    <a:pt x="1376"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p33"/>
            <p:cNvSpPr/>
            <p:nvPr/>
          </p:nvSpPr>
          <p:spPr>
            <a:xfrm>
              <a:off x="6034312" y="2176835"/>
              <a:ext cx="160174" cy="145470"/>
            </a:xfrm>
            <a:custGeom>
              <a:rect b="b" l="l" r="r" t="t"/>
              <a:pathLst>
                <a:path extrusionOk="0" h="1039" w="1144">
                  <a:moveTo>
                    <a:pt x="822" y="1"/>
                  </a:moveTo>
                  <a:lnTo>
                    <a:pt x="822" y="1"/>
                  </a:lnTo>
                  <a:cubicBezTo>
                    <a:pt x="682" y="71"/>
                    <a:pt x="558" y="88"/>
                    <a:pt x="471" y="88"/>
                  </a:cubicBezTo>
                  <a:cubicBezTo>
                    <a:pt x="388" y="88"/>
                    <a:pt x="338" y="72"/>
                    <a:pt x="338" y="72"/>
                  </a:cubicBezTo>
                  <a:lnTo>
                    <a:pt x="272" y="413"/>
                  </a:lnTo>
                  <a:cubicBezTo>
                    <a:pt x="232" y="394"/>
                    <a:pt x="199" y="385"/>
                    <a:pt x="170" y="385"/>
                  </a:cubicBezTo>
                  <a:cubicBezTo>
                    <a:pt x="1" y="385"/>
                    <a:pt x="26" y="689"/>
                    <a:pt x="200" y="689"/>
                  </a:cubicBezTo>
                  <a:cubicBezTo>
                    <a:pt x="200" y="689"/>
                    <a:pt x="134" y="964"/>
                    <a:pt x="547" y="1035"/>
                  </a:cubicBezTo>
                  <a:cubicBezTo>
                    <a:pt x="565" y="1037"/>
                    <a:pt x="582" y="1038"/>
                    <a:pt x="598" y="1038"/>
                  </a:cubicBezTo>
                  <a:cubicBezTo>
                    <a:pt x="1144" y="1038"/>
                    <a:pt x="822" y="1"/>
                    <a:pt x="822"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 name="Google Shape;319;p33"/>
            <p:cNvSpPr/>
            <p:nvPr/>
          </p:nvSpPr>
          <p:spPr>
            <a:xfrm>
              <a:off x="6042993" y="2273162"/>
              <a:ext cx="77147" cy="106408"/>
            </a:xfrm>
            <a:custGeom>
              <a:rect b="b" l="l" r="r" t="t"/>
              <a:pathLst>
                <a:path extrusionOk="0" h="760" w="551">
                  <a:moveTo>
                    <a:pt x="138" y="1"/>
                  </a:moveTo>
                  <a:lnTo>
                    <a:pt x="1" y="760"/>
                  </a:lnTo>
                  <a:lnTo>
                    <a:pt x="485" y="688"/>
                  </a:lnTo>
                  <a:lnTo>
                    <a:pt x="551" y="72"/>
                  </a:lnTo>
                  <a:lnTo>
                    <a:pt x="138"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 name="Google Shape;320;p33"/>
            <p:cNvSpPr/>
            <p:nvPr/>
          </p:nvSpPr>
          <p:spPr>
            <a:xfrm>
              <a:off x="5975928" y="2339947"/>
              <a:ext cx="240541" cy="395668"/>
            </a:xfrm>
            <a:custGeom>
              <a:rect b="b" l="l" r="r" t="t"/>
              <a:pathLst>
                <a:path extrusionOk="0" h="2826" w="1718">
                  <a:moveTo>
                    <a:pt x="854" y="0"/>
                  </a:moveTo>
                  <a:cubicBezTo>
                    <a:pt x="777" y="0"/>
                    <a:pt x="698" y="24"/>
                    <a:pt x="617" y="74"/>
                  </a:cubicBezTo>
                  <a:cubicBezTo>
                    <a:pt x="1" y="487"/>
                    <a:pt x="617" y="2826"/>
                    <a:pt x="617" y="2826"/>
                  </a:cubicBezTo>
                  <a:lnTo>
                    <a:pt x="1718" y="2826"/>
                  </a:lnTo>
                  <a:lnTo>
                    <a:pt x="1652" y="1796"/>
                  </a:lnTo>
                  <a:cubicBezTo>
                    <a:pt x="1652" y="796"/>
                    <a:pt x="1299" y="0"/>
                    <a:pt x="854" y="0"/>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 name="Google Shape;321;p33"/>
            <p:cNvSpPr/>
            <p:nvPr/>
          </p:nvSpPr>
          <p:spPr>
            <a:xfrm>
              <a:off x="6075335" y="2052087"/>
              <a:ext cx="305367" cy="418210"/>
            </a:xfrm>
            <a:custGeom>
              <a:rect b="b" l="l" r="r" t="t"/>
              <a:pathLst>
                <a:path extrusionOk="0" h="2987" w="2181">
                  <a:moveTo>
                    <a:pt x="1971" y="0"/>
                  </a:moveTo>
                  <a:cubicBezTo>
                    <a:pt x="1971" y="0"/>
                    <a:pt x="1492" y="1514"/>
                    <a:pt x="391" y="2130"/>
                  </a:cubicBezTo>
                  <a:cubicBezTo>
                    <a:pt x="254" y="2201"/>
                    <a:pt x="182" y="2339"/>
                    <a:pt x="116" y="2405"/>
                  </a:cubicBezTo>
                  <a:cubicBezTo>
                    <a:pt x="0" y="2698"/>
                    <a:pt x="225" y="2987"/>
                    <a:pt x="464" y="2987"/>
                  </a:cubicBezTo>
                  <a:cubicBezTo>
                    <a:pt x="508" y="2987"/>
                    <a:pt x="552" y="2977"/>
                    <a:pt x="595" y="2955"/>
                  </a:cubicBezTo>
                  <a:cubicBezTo>
                    <a:pt x="1079" y="2680"/>
                    <a:pt x="2180" y="826"/>
                    <a:pt x="2108"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 name="Google Shape;322;p33"/>
            <p:cNvSpPr/>
            <p:nvPr/>
          </p:nvSpPr>
          <p:spPr>
            <a:xfrm>
              <a:off x="6033752" y="2649228"/>
              <a:ext cx="240541" cy="799177"/>
            </a:xfrm>
            <a:custGeom>
              <a:rect b="b" l="l" r="r" t="t"/>
              <a:pathLst>
                <a:path extrusionOk="0" h="5708" w="1718">
                  <a:moveTo>
                    <a:pt x="276" y="0"/>
                  </a:moveTo>
                  <a:cubicBezTo>
                    <a:pt x="276" y="0"/>
                    <a:pt x="1" y="550"/>
                    <a:pt x="479" y="2339"/>
                  </a:cubicBezTo>
                  <a:cubicBezTo>
                    <a:pt x="1030" y="4540"/>
                    <a:pt x="964" y="5707"/>
                    <a:pt x="964" y="5707"/>
                  </a:cubicBezTo>
                  <a:lnTo>
                    <a:pt x="1167" y="5707"/>
                  </a:lnTo>
                  <a:cubicBezTo>
                    <a:pt x="1167" y="5707"/>
                    <a:pt x="1718" y="2064"/>
                    <a:pt x="130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 name="Google Shape;323;p33"/>
            <p:cNvSpPr/>
            <p:nvPr/>
          </p:nvSpPr>
          <p:spPr>
            <a:xfrm>
              <a:off x="6149400" y="3439021"/>
              <a:ext cx="115650" cy="38643"/>
            </a:xfrm>
            <a:custGeom>
              <a:rect b="b" l="l" r="r" t="t"/>
              <a:pathLst>
                <a:path extrusionOk="0" h="276" w="826">
                  <a:moveTo>
                    <a:pt x="138" y="0"/>
                  </a:moveTo>
                  <a:cubicBezTo>
                    <a:pt x="0" y="204"/>
                    <a:pt x="66" y="275"/>
                    <a:pt x="66" y="275"/>
                  </a:cubicBezTo>
                  <a:lnTo>
                    <a:pt x="826" y="275"/>
                  </a:lnTo>
                  <a:lnTo>
                    <a:pt x="688" y="138"/>
                  </a:lnTo>
                  <a:cubicBezTo>
                    <a:pt x="341" y="66"/>
                    <a:pt x="341" y="0"/>
                    <a:pt x="341"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 name="Google Shape;324;p33"/>
            <p:cNvSpPr/>
            <p:nvPr/>
          </p:nvSpPr>
          <p:spPr>
            <a:xfrm>
              <a:off x="5975928" y="3419700"/>
              <a:ext cx="105709" cy="57964"/>
            </a:xfrm>
            <a:custGeom>
              <a:rect b="b" l="l" r="r" t="t"/>
              <a:pathLst>
                <a:path extrusionOk="0" h="414" w="755">
                  <a:moveTo>
                    <a:pt x="204" y="0"/>
                  </a:moveTo>
                  <a:cubicBezTo>
                    <a:pt x="1" y="138"/>
                    <a:pt x="1" y="204"/>
                    <a:pt x="1" y="204"/>
                  </a:cubicBezTo>
                  <a:lnTo>
                    <a:pt x="342" y="413"/>
                  </a:lnTo>
                  <a:lnTo>
                    <a:pt x="755" y="413"/>
                  </a:lnTo>
                  <a:cubicBezTo>
                    <a:pt x="755" y="413"/>
                    <a:pt x="755" y="276"/>
                    <a:pt x="617" y="276"/>
                  </a:cubicBezTo>
                  <a:cubicBezTo>
                    <a:pt x="414" y="204"/>
                    <a:pt x="414" y="67"/>
                    <a:pt x="414" y="67"/>
                  </a:cubicBezTo>
                  <a:lnTo>
                    <a:pt x="204" y="0"/>
                  </a:ln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 name="Google Shape;325;p33"/>
            <p:cNvSpPr/>
            <p:nvPr/>
          </p:nvSpPr>
          <p:spPr>
            <a:xfrm>
              <a:off x="6351155" y="1994263"/>
              <a:ext cx="77287" cy="86386"/>
            </a:xfrm>
            <a:custGeom>
              <a:rect b="b" l="l" r="r" t="t"/>
              <a:pathLst>
                <a:path extrusionOk="0" h="617" w="552">
                  <a:moveTo>
                    <a:pt x="414" y="0"/>
                  </a:moveTo>
                  <a:cubicBezTo>
                    <a:pt x="348" y="0"/>
                    <a:pt x="276" y="138"/>
                    <a:pt x="138" y="276"/>
                  </a:cubicBezTo>
                  <a:cubicBezTo>
                    <a:pt x="138" y="204"/>
                    <a:pt x="276" y="66"/>
                    <a:pt x="210" y="66"/>
                  </a:cubicBezTo>
                  <a:lnTo>
                    <a:pt x="72" y="204"/>
                  </a:lnTo>
                  <a:cubicBezTo>
                    <a:pt x="1" y="276"/>
                    <a:pt x="1" y="413"/>
                    <a:pt x="1" y="413"/>
                  </a:cubicBezTo>
                  <a:lnTo>
                    <a:pt x="138" y="617"/>
                  </a:lnTo>
                  <a:cubicBezTo>
                    <a:pt x="551" y="276"/>
                    <a:pt x="485" y="0"/>
                    <a:pt x="414"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 name="Google Shape;326;p33"/>
            <p:cNvSpPr/>
            <p:nvPr/>
          </p:nvSpPr>
          <p:spPr>
            <a:xfrm>
              <a:off x="5985169" y="2649228"/>
              <a:ext cx="279885" cy="452372"/>
            </a:xfrm>
            <a:custGeom>
              <a:rect b="b" l="l" r="r" t="t"/>
              <a:pathLst>
                <a:path extrusionOk="0" h="3231" w="1999">
                  <a:moveTo>
                    <a:pt x="414" y="0"/>
                  </a:moveTo>
                  <a:cubicBezTo>
                    <a:pt x="414" y="0"/>
                    <a:pt x="1" y="550"/>
                    <a:pt x="210" y="1651"/>
                  </a:cubicBezTo>
                  <a:cubicBezTo>
                    <a:pt x="414" y="2818"/>
                    <a:pt x="551" y="3231"/>
                    <a:pt x="551" y="3231"/>
                  </a:cubicBezTo>
                  <a:lnTo>
                    <a:pt x="1789" y="3231"/>
                  </a:lnTo>
                  <a:cubicBezTo>
                    <a:pt x="1789" y="3231"/>
                    <a:pt x="1999" y="1101"/>
                    <a:pt x="1652" y="0"/>
                  </a:cubicBezTo>
                  <a:close/>
                </a:path>
              </a:pathLst>
            </a:custGeom>
            <a:solidFill>
              <a:srgbClr val="E674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 name="Google Shape;327;p33"/>
            <p:cNvSpPr/>
            <p:nvPr/>
          </p:nvSpPr>
          <p:spPr>
            <a:xfrm>
              <a:off x="5927484" y="2157654"/>
              <a:ext cx="247542" cy="344845"/>
            </a:xfrm>
            <a:custGeom>
              <a:rect b="b" l="l" r="r" t="t"/>
              <a:pathLst>
                <a:path extrusionOk="0" h="2463" w="1768">
                  <a:moveTo>
                    <a:pt x="1238" y="0"/>
                  </a:moveTo>
                  <a:lnTo>
                    <a:pt x="1172" y="72"/>
                  </a:lnTo>
                  <a:cubicBezTo>
                    <a:pt x="826" y="138"/>
                    <a:pt x="760" y="484"/>
                    <a:pt x="622" y="760"/>
                  </a:cubicBezTo>
                  <a:cubicBezTo>
                    <a:pt x="347" y="1035"/>
                    <a:pt x="0" y="1376"/>
                    <a:pt x="72" y="1926"/>
                  </a:cubicBezTo>
                  <a:cubicBezTo>
                    <a:pt x="72" y="2289"/>
                    <a:pt x="305" y="2462"/>
                    <a:pt x="541" y="2462"/>
                  </a:cubicBezTo>
                  <a:cubicBezTo>
                    <a:pt x="709" y="2462"/>
                    <a:pt x="878" y="2374"/>
                    <a:pt x="963" y="2201"/>
                  </a:cubicBezTo>
                  <a:cubicBezTo>
                    <a:pt x="1172" y="1860"/>
                    <a:pt x="760" y="1513"/>
                    <a:pt x="1035" y="1238"/>
                  </a:cubicBezTo>
                  <a:cubicBezTo>
                    <a:pt x="1310" y="897"/>
                    <a:pt x="1101" y="484"/>
                    <a:pt x="1101" y="484"/>
                  </a:cubicBezTo>
                  <a:lnTo>
                    <a:pt x="1101" y="484"/>
                  </a:lnTo>
                  <a:cubicBezTo>
                    <a:pt x="1101" y="484"/>
                    <a:pt x="1173" y="491"/>
                    <a:pt x="1269" y="491"/>
                  </a:cubicBezTo>
                  <a:cubicBezTo>
                    <a:pt x="1468" y="491"/>
                    <a:pt x="1767" y="461"/>
                    <a:pt x="1723" y="275"/>
                  </a:cubicBezTo>
                  <a:cubicBezTo>
                    <a:pt x="1651" y="72"/>
                    <a:pt x="1376" y="0"/>
                    <a:pt x="1238"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 name="Google Shape;328;p33"/>
            <p:cNvSpPr/>
            <p:nvPr/>
          </p:nvSpPr>
          <p:spPr>
            <a:xfrm>
              <a:off x="5975928" y="3428941"/>
              <a:ext cx="105709" cy="48723"/>
            </a:xfrm>
            <a:custGeom>
              <a:rect b="b" l="l" r="r" t="t"/>
              <a:pathLst>
                <a:path extrusionOk="0" h="348" w="755">
                  <a:moveTo>
                    <a:pt x="138" y="1"/>
                  </a:moveTo>
                  <a:cubicBezTo>
                    <a:pt x="1" y="72"/>
                    <a:pt x="1" y="138"/>
                    <a:pt x="1" y="138"/>
                  </a:cubicBezTo>
                  <a:lnTo>
                    <a:pt x="342" y="347"/>
                  </a:lnTo>
                  <a:lnTo>
                    <a:pt x="755" y="347"/>
                  </a:lnTo>
                  <a:cubicBezTo>
                    <a:pt x="755" y="347"/>
                    <a:pt x="755" y="276"/>
                    <a:pt x="617" y="210"/>
                  </a:cubicBezTo>
                  <a:lnTo>
                    <a:pt x="617" y="276"/>
                  </a:lnTo>
                  <a:lnTo>
                    <a:pt x="414" y="276"/>
                  </a:lnTo>
                  <a:lnTo>
                    <a:pt x="138" y="138"/>
                  </a:lnTo>
                  <a:cubicBezTo>
                    <a:pt x="204" y="1"/>
                    <a:pt x="138" y="1"/>
                    <a:pt x="138"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 name="Google Shape;329;p33"/>
            <p:cNvSpPr/>
            <p:nvPr/>
          </p:nvSpPr>
          <p:spPr>
            <a:xfrm>
              <a:off x="6158641" y="3448262"/>
              <a:ext cx="106410" cy="29402"/>
            </a:xfrm>
            <a:custGeom>
              <a:rect b="b" l="l" r="r" t="t"/>
              <a:pathLst>
                <a:path extrusionOk="0" h="210" w="760">
                  <a:moveTo>
                    <a:pt x="0" y="0"/>
                  </a:moveTo>
                  <a:lnTo>
                    <a:pt x="0" y="209"/>
                  </a:lnTo>
                  <a:lnTo>
                    <a:pt x="760" y="209"/>
                  </a:lnTo>
                  <a:lnTo>
                    <a:pt x="622" y="72"/>
                  </a:lnTo>
                  <a:lnTo>
                    <a:pt x="550" y="72"/>
                  </a:lnTo>
                  <a:lnTo>
                    <a:pt x="550" y="138"/>
                  </a:lnTo>
                  <a:lnTo>
                    <a:pt x="138" y="138"/>
                  </a:lnTo>
                  <a:cubicBezTo>
                    <a:pt x="138" y="72"/>
                    <a:pt x="72" y="0"/>
                    <a:pt x="0"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330" name="Google Shape;330;p33"/>
          <p:cNvPicPr preferRelativeResize="0"/>
          <p:nvPr/>
        </p:nvPicPr>
        <p:blipFill rotWithShape="1">
          <a:blip r:embed="rId3">
            <a:alphaModFix/>
          </a:blip>
          <a:srcRect b="0" l="17358" r="10465" t="0"/>
          <a:stretch/>
        </p:blipFill>
        <p:spPr>
          <a:xfrm>
            <a:off x="9602332" y="1919000"/>
            <a:ext cx="8263281" cy="6420599"/>
          </a:xfrm>
          <a:prstGeom prst="rect">
            <a:avLst/>
          </a:prstGeom>
          <a:noFill/>
          <a:ln>
            <a:noFill/>
          </a:ln>
        </p:spPr>
      </p:pic>
      <p:sp>
        <p:nvSpPr>
          <p:cNvPr id="331" name="Google Shape;331;p33"/>
          <p:cNvSpPr/>
          <p:nvPr/>
        </p:nvSpPr>
        <p:spPr>
          <a:xfrm>
            <a:off x="9579432" y="1947400"/>
            <a:ext cx="8263200" cy="6420600"/>
          </a:xfrm>
          <a:prstGeom prst="rect">
            <a:avLst/>
          </a:prstGeom>
          <a:noFill/>
          <a:ln cap="flat" cmpd="sng" w="76200">
            <a:solidFill>
              <a:srgbClr val="69C8AE"/>
            </a:solidFill>
            <a:prstDash val="solid"/>
            <a:miter lim="8000"/>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94" name="Shape 1194"/>
        <p:cNvGrpSpPr/>
        <p:nvPr/>
      </p:nvGrpSpPr>
      <p:grpSpPr>
        <a:xfrm>
          <a:off x="0" y="0"/>
          <a:ext cx="0" cy="0"/>
          <a:chOff x="0" y="0"/>
          <a:chExt cx="0" cy="0"/>
        </a:xfrm>
      </p:grpSpPr>
      <p:sp>
        <p:nvSpPr>
          <p:cNvPr id="1195" name="Google Shape;1195;p60"/>
          <p:cNvSpPr txBox="1"/>
          <p:nvPr/>
        </p:nvSpPr>
        <p:spPr>
          <a:xfrm>
            <a:off x="5197400" y="2829125"/>
            <a:ext cx="2241000" cy="4716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4000">
                <a:solidFill>
                  <a:schemeClr val="dk2"/>
                </a:solidFill>
                <a:latin typeface="Staatliches"/>
                <a:ea typeface="Staatliches"/>
                <a:cs typeface="Staatliches"/>
                <a:sym typeface="Staatliches"/>
              </a:rPr>
              <a:t>VENUS</a:t>
            </a:r>
            <a:endParaRPr sz="4000">
              <a:solidFill>
                <a:schemeClr val="dk2"/>
              </a:solidFill>
              <a:latin typeface="Staatliches"/>
              <a:ea typeface="Staatliches"/>
              <a:cs typeface="Staatliches"/>
              <a:sym typeface="Staatliches"/>
            </a:endParaRPr>
          </a:p>
        </p:txBody>
      </p:sp>
      <p:sp>
        <p:nvSpPr>
          <p:cNvPr id="1196" name="Google Shape;1196;p60"/>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MARKET SHARE</a:t>
            </a:r>
            <a:endParaRPr/>
          </a:p>
        </p:txBody>
      </p:sp>
      <p:sp>
        <p:nvSpPr>
          <p:cNvPr id="1197" name="Google Shape;1197;p60"/>
          <p:cNvSpPr txBox="1"/>
          <p:nvPr/>
        </p:nvSpPr>
        <p:spPr>
          <a:xfrm>
            <a:off x="2754200" y="3300725"/>
            <a:ext cx="4684200" cy="10788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dk2"/>
                </a:solidFill>
                <a:latin typeface="Libre Franklin"/>
                <a:ea typeface="Libre Franklin"/>
                <a:cs typeface="Libre Franklin"/>
                <a:sym typeface="Libre Franklin"/>
              </a:rPr>
              <a:t>Venus is the second planet from the Sun</a:t>
            </a:r>
            <a:endParaRPr sz="2800">
              <a:solidFill>
                <a:schemeClr val="dk2"/>
              </a:solidFill>
              <a:latin typeface="Libre Franklin"/>
              <a:ea typeface="Libre Franklin"/>
              <a:cs typeface="Libre Franklin"/>
              <a:sym typeface="Libre Franklin"/>
            </a:endParaRPr>
          </a:p>
        </p:txBody>
      </p:sp>
      <p:sp>
        <p:nvSpPr>
          <p:cNvPr id="1198" name="Google Shape;1198;p60"/>
          <p:cNvSpPr txBox="1"/>
          <p:nvPr/>
        </p:nvSpPr>
        <p:spPr>
          <a:xfrm>
            <a:off x="2754200" y="5164325"/>
            <a:ext cx="4684200" cy="10788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dk2"/>
                </a:solidFill>
                <a:latin typeface="Libre Franklin"/>
                <a:ea typeface="Libre Franklin"/>
                <a:cs typeface="Libre Franklin"/>
                <a:sym typeface="Libre Franklin"/>
              </a:rPr>
              <a:t>Despite being red, Mars is actually a very cold place </a:t>
            </a:r>
            <a:endParaRPr sz="2800">
              <a:solidFill>
                <a:schemeClr val="dk2"/>
              </a:solidFill>
              <a:latin typeface="Libre Franklin"/>
              <a:ea typeface="Libre Franklin"/>
              <a:cs typeface="Libre Franklin"/>
              <a:sym typeface="Libre Franklin"/>
            </a:endParaRPr>
          </a:p>
        </p:txBody>
      </p:sp>
      <p:sp>
        <p:nvSpPr>
          <p:cNvPr id="1199" name="Google Shape;1199;p60"/>
          <p:cNvSpPr txBox="1"/>
          <p:nvPr/>
        </p:nvSpPr>
        <p:spPr>
          <a:xfrm>
            <a:off x="2754200" y="7027925"/>
            <a:ext cx="4684200" cy="10788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dk2"/>
                </a:solidFill>
                <a:latin typeface="Libre Franklin"/>
                <a:ea typeface="Libre Franklin"/>
                <a:cs typeface="Libre Franklin"/>
                <a:sym typeface="Libre Franklin"/>
              </a:rPr>
              <a:t>Saturn is composed of hydrogen and helium </a:t>
            </a:r>
            <a:endParaRPr sz="2800">
              <a:solidFill>
                <a:schemeClr val="dk2"/>
              </a:solidFill>
              <a:latin typeface="Libre Franklin"/>
              <a:ea typeface="Libre Franklin"/>
              <a:cs typeface="Libre Franklin"/>
              <a:sym typeface="Libre Franklin"/>
            </a:endParaRPr>
          </a:p>
        </p:txBody>
      </p:sp>
      <p:sp>
        <p:nvSpPr>
          <p:cNvPr id="1200" name="Google Shape;1200;p60"/>
          <p:cNvSpPr txBox="1"/>
          <p:nvPr/>
        </p:nvSpPr>
        <p:spPr>
          <a:xfrm>
            <a:off x="13017550" y="2964125"/>
            <a:ext cx="1269000" cy="1280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Staatliches"/>
                <a:ea typeface="Staatliches"/>
                <a:cs typeface="Staatliches"/>
                <a:sym typeface="Staatliches"/>
              </a:rPr>
              <a:t>4</a:t>
            </a:r>
            <a:r>
              <a:rPr lang="en" sz="4000">
                <a:solidFill>
                  <a:schemeClr val="dk2"/>
                </a:solidFill>
                <a:latin typeface="Staatliches"/>
                <a:ea typeface="Staatliches"/>
                <a:cs typeface="Staatliches"/>
                <a:sym typeface="Staatliches"/>
              </a:rPr>
              <a:t>0%</a:t>
            </a:r>
            <a:endParaRPr sz="4000">
              <a:solidFill>
                <a:schemeClr val="dk2"/>
              </a:solidFill>
              <a:latin typeface="Staatliches"/>
              <a:ea typeface="Staatliches"/>
              <a:cs typeface="Staatliches"/>
              <a:sym typeface="Staatliches"/>
            </a:endParaRPr>
          </a:p>
        </p:txBody>
      </p:sp>
      <p:sp>
        <p:nvSpPr>
          <p:cNvPr id="1201" name="Google Shape;1201;p60"/>
          <p:cNvSpPr txBox="1"/>
          <p:nvPr/>
        </p:nvSpPr>
        <p:spPr>
          <a:xfrm>
            <a:off x="13017550" y="4827725"/>
            <a:ext cx="1269000" cy="1280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Staatliches"/>
                <a:ea typeface="Staatliches"/>
                <a:cs typeface="Staatliches"/>
                <a:sym typeface="Staatliches"/>
              </a:rPr>
              <a:t>3</a:t>
            </a:r>
            <a:r>
              <a:rPr lang="en" sz="4000">
                <a:solidFill>
                  <a:schemeClr val="dk2"/>
                </a:solidFill>
                <a:latin typeface="Staatliches"/>
                <a:ea typeface="Staatliches"/>
                <a:cs typeface="Staatliches"/>
                <a:sym typeface="Staatliches"/>
              </a:rPr>
              <a:t>0%</a:t>
            </a:r>
            <a:endParaRPr sz="4000">
              <a:solidFill>
                <a:schemeClr val="dk2"/>
              </a:solidFill>
              <a:latin typeface="Staatliches"/>
              <a:ea typeface="Staatliches"/>
              <a:cs typeface="Staatliches"/>
              <a:sym typeface="Staatliches"/>
            </a:endParaRPr>
          </a:p>
        </p:txBody>
      </p:sp>
      <p:sp>
        <p:nvSpPr>
          <p:cNvPr id="1202" name="Google Shape;1202;p60"/>
          <p:cNvSpPr txBox="1"/>
          <p:nvPr/>
        </p:nvSpPr>
        <p:spPr>
          <a:xfrm>
            <a:off x="13017550" y="6691325"/>
            <a:ext cx="1269000" cy="1280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Staatliches"/>
                <a:ea typeface="Staatliches"/>
                <a:cs typeface="Staatliches"/>
                <a:sym typeface="Staatliches"/>
              </a:rPr>
              <a:t>2</a:t>
            </a:r>
            <a:r>
              <a:rPr lang="en" sz="4000">
                <a:solidFill>
                  <a:schemeClr val="dk2"/>
                </a:solidFill>
                <a:latin typeface="Staatliches"/>
                <a:ea typeface="Staatliches"/>
                <a:cs typeface="Staatliches"/>
                <a:sym typeface="Staatliches"/>
              </a:rPr>
              <a:t>0%</a:t>
            </a:r>
            <a:endParaRPr sz="4000">
              <a:solidFill>
                <a:schemeClr val="dk2"/>
              </a:solidFill>
              <a:latin typeface="Staatliches"/>
              <a:ea typeface="Staatliches"/>
              <a:cs typeface="Staatliches"/>
              <a:sym typeface="Staatliches"/>
            </a:endParaRPr>
          </a:p>
        </p:txBody>
      </p:sp>
      <p:sp>
        <p:nvSpPr>
          <p:cNvPr id="1203" name="Google Shape;1203;p60"/>
          <p:cNvSpPr/>
          <p:nvPr/>
        </p:nvSpPr>
        <p:spPr>
          <a:xfrm flipH="1" rot="10800000">
            <a:off x="8018581" y="3312129"/>
            <a:ext cx="289800" cy="5844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 name="Google Shape;1204;p60"/>
          <p:cNvSpPr/>
          <p:nvPr/>
        </p:nvSpPr>
        <p:spPr>
          <a:xfrm flipH="1" rot="10800000">
            <a:off x="8518476" y="3312129"/>
            <a:ext cx="289800" cy="5844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 name="Google Shape;1205;p60"/>
          <p:cNvSpPr/>
          <p:nvPr/>
        </p:nvSpPr>
        <p:spPr>
          <a:xfrm flipH="1" rot="10800000">
            <a:off x="9018371" y="3312129"/>
            <a:ext cx="289800" cy="5844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 name="Google Shape;1206;p60"/>
          <p:cNvSpPr/>
          <p:nvPr/>
        </p:nvSpPr>
        <p:spPr>
          <a:xfrm flipH="1" rot="10800000">
            <a:off x="9518266" y="3312129"/>
            <a:ext cx="289800" cy="5844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 name="Google Shape;1207;p60"/>
          <p:cNvSpPr/>
          <p:nvPr/>
        </p:nvSpPr>
        <p:spPr>
          <a:xfrm flipH="1" rot="10800000">
            <a:off x="10018161" y="3312129"/>
            <a:ext cx="289800" cy="5844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 name="Google Shape;1208;p60"/>
          <p:cNvSpPr/>
          <p:nvPr/>
        </p:nvSpPr>
        <p:spPr>
          <a:xfrm flipH="1" rot="10800000">
            <a:off x="10518056" y="3312129"/>
            <a:ext cx="289800" cy="5844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 name="Google Shape;1209;p60"/>
          <p:cNvSpPr/>
          <p:nvPr/>
        </p:nvSpPr>
        <p:spPr>
          <a:xfrm flipH="1" rot="10800000">
            <a:off x="11017951" y="33121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 name="Google Shape;1210;p60"/>
          <p:cNvSpPr/>
          <p:nvPr/>
        </p:nvSpPr>
        <p:spPr>
          <a:xfrm flipH="1" rot="10800000">
            <a:off x="11517846" y="33121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 name="Google Shape;1211;p60"/>
          <p:cNvSpPr/>
          <p:nvPr/>
        </p:nvSpPr>
        <p:spPr>
          <a:xfrm flipH="1" rot="10800000">
            <a:off x="12017742" y="33121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 name="Google Shape;1212;p60"/>
          <p:cNvSpPr/>
          <p:nvPr/>
        </p:nvSpPr>
        <p:spPr>
          <a:xfrm flipH="1" rot="10800000">
            <a:off x="12517637" y="33121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60"/>
          <p:cNvSpPr/>
          <p:nvPr/>
        </p:nvSpPr>
        <p:spPr>
          <a:xfrm flipH="1" rot="10800000">
            <a:off x="8018556" y="5175729"/>
            <a:ext cx="289800" cy="5844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 name="Google Shape;1214;p60"/>
          <p:cNvSpPr/>
          <p:nvPr/>
        </p:nvSpPr>
        <p:spPr>
          <a:xfrm flipH="1" rot="10800000">
            <a:off x="8518451" y="5175729"/>
            <a:ext cx="289800" cy="5844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 name="Google Shape;1215;p60"/>
          <p:cNvSpPr/>
          <p:nvPr/>
        </p:nvSpPr>
        <p:spPr>
          <a:xfrm flipH="1" rot="10800000">
            <a:off x="9018346" y="5175729"/>
            <a:ext cx="289800" cy="5844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 name="Google Shape;1216;p60"/>
          <p:cNvSpPr/>
          <p:nvPr/>
        </p:nvSpPr>
        <p:spPr>
          <a:xfrm flipH="1" rot="10800000">
            <a:off x="9518241" y="5175729"/>
            <a:ext cx="289800" cy="5844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60"/>
          <p:cNvSpPr/>
          <p:nvPr/>
        </p:nvSpPr>
        <p:spPr>
          <a:xfrm flipH="1" rot="10800000">
            <a:off x="10018136" y="5175729"/>
            <a:ext cx="289800" cy="5844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8" name="Google Shape;1218;p60"/>
          <p:cNvSpPr/>
          <p:nvPr/>
        </p:nvSpPr>
        <p:spPr>
          <a:xfrm flipH="1" rot="10800000">
            <a:off x="10518031" y="5175729"/>
            <a:ext cx="289800" cy="5844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 name="Google Shape;1219;p60"/>
          <p:cNvSpPr/>
          <p:nvPr/>
        </p:nvSpPr>
        <p:spPr>
          <a:xfrm flipH="1" rot="10800000">
            <a:off x="11017926" y="51757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 name="Google Shape;1220;p60"/>
          <p:cNvSpPr/>
          <p:nvPr/>
        </p:nvSpPr>
        <p:spPr>
          <a:xfrm flipH="1" rot="10800000">
            <a:off x="11517821" y="51757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 name="Google Shape;1221;p60"/>
          <p:cNvSpPr/>
          <p:nvPr/>
        </p:nvSpPr>
        <p:spPr>
          <a:xfrm flipH="1" rot="10800000">
            <a:off x="12017717" y="51757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 name="Google Shape;1222;p60"/>
          <p:cNvSpPr/>
          <p:nvPr/>
        </p:nvSpPr>
        <p:spPr>
          <a:xfrm flipH="1" rot="10800000">
            <a:off x="12517612" y="51757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 name="Google Shape;1223;p60"/>
          <p:cNvSpPr/>
          <p:nvPr/>
        </p:nvSpPr>
        <p:spPr>
          <a:xfrm flipH="1" rot="10800000">
            <a:off x="8018581" y="7039329"/>
            <a:ext cx="289800" cy="5844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 name="Google Shape;1224;p60"/>
          <p:cNvSpPr/>
          <p:nvPr/>
        </p:nvSpPr>
        <p:spPr>
          <a:xfrm flipH="1" rot="10800000">
            <a:off x="8518476" y="7039329"/>
            <a:ext cx="289800" cy="5844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 name="Google Shape;1225;p60"/>
          <p:cNvSpPr/>
          <p:nvPr/>
        </p:nvSpPr>
        <p:spPr>
          <a:xfrm flipH="1" rot="10800000">
            <a:off x="9018371" y="7039329"/>
            <a:ext cx="289800" cy="5844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60"/>
          <p:cNvSpPr/>
          <p:nvPr/>
        </p:nvSpPr>
        <p:spPr>
          <a:xfrm flipH="1" rot="10800000">
            <a:off x="9518266" y="7039329"/>
            <a:ext cx="289800" cy="5844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 name="Google Shape;1227;p60"/>
          <p:cNvSpPr/>
          <p:nvPr/>
        </p:nvSpPr>
        <p:spPr>
          <a:xfrm flipH="1" rot="10800000">
            <a:off x="10018161" y="7039329"/>
            <a:ext cx="289800" cy="5844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 name="Google Shape;1228;p60"/>
          <p:cNvSpPr/>
          <p:nvPr/>
        </p:nvSpPr>
        <p:spPr>
          <a:xfrm flipH="1" rot="10800000">
            <a:off x="10518056" y="7039329"/>
            <a:ext cx="289800" cy="5844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60"/>
          <p:cNvSpPr/>
          <p:nvPr/>
        </p:nvSpPr>
        <p:spPr>
          <a:xfrm flipH="1" rot="10800000">
            <a:off x="11017951" y="70393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 name="Google Shape;1230;p60"/>
          <p:cNvSpPr/>
          <p:nvPr/>
        </p:nvSpPr>
        <p:spPr>
          <a:xfrm flipH="1" rot="10800000">
            <a:off x="11517846" y="70393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 name="Google Shape;1231;p60"/>
          <p:cNvSpPr/>
          <p:nvPr/>
        </p:nvSpPr>
        <p:spPr>
          <a:xfrm flipH="1" rot="10800000">
            <a:off x="12017742" y="70393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 name="Google Shape;1232;p60"/>
          <p:cNvSpPr/>
          <p:nvPr/>
        </p:nvSpPr>
        <p:spPr>
          <a:xfrm flipH="1" rot="10800000">
            <a:off x="12517637" y="7039329"/>
            <a:ext cx="289800" cy="584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 name="Google Shape;1233;p60"/>
          <p:cNvSpPr txBox="1"/>
          <p:nvPr/>
        </p:nvSpPr>
        <p:spPr>
          <a:xfrm>
            <a:off x="5197400" y="4692725"/>
            <a:ext cx="2241000" cy="4716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4000">
                <a:solidFill>
                  <a:schemeClr val="dk2"/>
                </a:solidFill>
                <a:latin typeface="Staatliches"/>
                <a:ea typeface="Staatliches"/>
                <a:cs typeface="Staatliches"/>
                <a:sym typeface="Staatliches"/>
              </a:rPr>
              <a:t>mars</a:t>
            </a:r>
            <a:endParaRPr sz="4000">
              <a:solidFill>
                <a:schemeClr val="dk2"/>
              </a:solidFill>
              <a:latin typeface="Staatliches"/>
              <a:ea typeface="Staatliches"/>
              <a:cs typeface="Staatliches"/>
              <a:sym typeface="Staatliches"/>
            </a:endParaRPr>
          </a:p>
        </p:txBody>
      </p:sp>
      <p:sp>
        <p:nvSpPr>
          <p:cNvPr id="1234" name="Google Shape;1234;p60"/>
          <p:cNvSpPr txBox="1"/>
          <p:nvPr/>
        </p:nvSpPr>
        <p:spPr>
          <a:xfrm>
            <a:off x="5197400" y="6556325"/>
            <a:ext cx="2241000" cy="4716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4000">
                <a:solidFill>
                  <a:schemeClr val="dk2"/>
                </a:solidFill>
                <a:latin typeface="Staatliches"/>
                <a:ea typeface="Staatliches"/>
                <a:cs typeface="Staatliches"/>
                <a:sym typeface="Staatliches"/>
              </a:rPr>
              <a:t>saturn</a:t>
            </a:r>
            <a:endParaRPr sz="4000">
              <a:solidFill>
                <a:schemeClr val="dk2"/>
              </a:solidFill>
              <a:latin typeface="Staatliches"/>
              <a:ea typeface="Staatliches"/>
              <a:cs typeface="Staatliches"/>
              <a:sym typeface="Staatliche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61"/>
          <p:cNvSpPr txBox="1"/>
          <p:nvPr/>
        </p:nvSpPr>
        <p:spPr>
          <a:xfrm flipH="1">
            <a:off x="5826975" y="2701850"/>
            <a:ext cx="1816800" cy="653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lang="en" sz="4000">
                <a:solidFill>
                  <a:schemeClr val="dk2"/>
                </a:solidFill>
                <a:latin typeface="Staatliches"/>
                <a:ea typeface="Staatliches"/>
                <a:cs typeface="Staatliches"/>
                <a:sym typeface="Staatliches"/>
              </a:rPr>
              <a:t>earth</a:t>
            </a:r>
            <a:endParaRPr sz="4000">
              <a:solidFill>
                <a:schemeClr val="dk2"/>
              </a:solidFill>
              <a:latin typeface="Staatliches"/>
              <a:ea typeface="Staatliches"/>
              <a:cs typeface="Staatliches"/>
              <a:sym typeface="Staatliches"/>
            </a:endParaRPr>
          </a:p>
        </p:txBody>
      </p:sp>
      <p:sp>
        <p:nvSpPr>
          <p:cNvPr id="1240" name="Google Shape;1240;p61"/>
          <p:cNvSpPr txBox="1"/>
          <p:nvPr/>
        </p:nvSpPr>
        <p:spPr>
          <a:xfrm flipH="1">
            <a:off x="7941325" y="2701850"/>
            <a:ext cx="1783800" cy="653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lang="en" sz="4000">
                <a:solidFill>
                  <a:schemeClr val="dk2"/>
                </a:solidFill>
                <a:latin typeface="Staatliches"/>
                <a:ea typeface="Staatliches"/>
                <a:cs typeface="Staatliches"/>
                <a:sym typeface="Staatliches"/>
              </a:rPr>
              <a:t>VENUS</a:t>
            </a:r>
            <a:endParaRPr sz="4000">
              <a:solidFill>
                <a:schemeClr val="dk2"/>
              </a:solidFill>
              <a:latin typeface="Staatliches"/>
              <a:ea typeface="Staatliches"/>
              <a:cs typeface="Staatliches"/>
              <a:sym typeface="Staatliches"/>
            </a:endParaRPr>
          </a:p>
        </p:txBody>
      </p:sp>
      <p:sp>
        <p:nvSpPr>
          <p:cNvPr id="1241" name="Google Shape;1241;p61"/>
          <p:cNvSpPr txBox="1"/>
          <p:nvPr/>
        </p:nvSpPr>
        <p:spPr>
          <a:xfrm flipH="1">
            <a:off x="10089125" y="2701850"/>
            <a:ext cx="1783800" cy="653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lang="en" sz="4000">
                <a:solidFill>
                  <a:schemeClr val="dk2"/>
                </a:solidFill>
                <a:latin typeface="Staatliches"/>
                <a:ea typeface="Staatliches"/>
                <a:cs typeface="Staatliches"/>
                <a:sym typeface="Staatliches"/>
              </a:rPr>
              <a:t>saturn</a:t>
            </a:r>
            <a:endParaRPr sz="4000">
              <a:solidFill>
                <a:schemeClr val="dk2"/>
              </a:solidFill>
              <a:latin typeface="Staatliches"/>
              <a:ea typeface="Staatliches"/>
              <a:cs typeface="Staatliches"/>
              <a:sym typeface="Staatliches"/>
            </a:endParaRPr>
          </a:p>
        </p:txBody>
      </p:sp>
      <p:sp>
        <p:nvSpPr>
          <p:cNvPr id="1242" name="Google Shape;1242;p61"/>
          <p:cNvSpPr txBox="1"/>
          <p:nvPr/>
        </p:nvSpPr>
        <p:spPr>
          <a:xfrm flipH="1">
            <a:off x="12236950" y="2701850"/>
            <a:ext cx="1783800" cy="653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lang="en" sz="4000">
                <a:solidFill>
                  <a:schemeClr val="dk2"/>
                </a:solidFill>
                <a:latin typeface="Staatliches"/>
                <a:ea typeface="Staatliches"/>
                <a:cs typeface="Staatliches"/>
                <a:sym typeface="Staatliches"/>
              </a:rPr>
              <a:t>MARS</a:t>
            </a:r>
            <a:endParaRPr sz="4000">
              <a:solidFill>
                <a:schemeClr val="dk2"/>
              </a:solidFill>
              <a:latin typeface="Staatliches"/>
              <a:ea typeface="Staatliches"/>
              <a:cs typeface="Staatliches"/>
              <a:sym typeface="Staatliches"/>
            </a:endParaRPr>
          </a:p>
        </p:txBody>
      </p:sp>
      <p:sp>
        <p:nvSpPr>
          <p:cNvPr id="1243" name="Google Shape;1243;p61"/>
          <p:cNvSpPr/>
          <p:nvPr/>
        </p:nvSpPr>
        <p:spPr>
          <a:xfrm>
            <a:off x="3925200" y="3591600"/>
            <a:ext cx="10249200" cy="9666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 name="Google Shape;1244;p61"/>
          <p:cNvSpPr/>
          <p:nvPr/>
        </p:nvSpPr>
        <p:spPr>
          <a:xfrm>
            <a:off x="3925200" y="6570600"/>
            <a:ext cx="10249200" cy="9666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1245" name="Google Shape;1245;p61"/>
          <p:cNvCxnSpPr/>
          <p:nvPr/>
        </p:nvCxnSpPr>
        <p:spPr>
          <a:xfrm>
            <a:off x="5711400" y="2628600"/>
            <a:ext cx="0" cy="6397800"/>
          </a:xfrm>
          <a:prstGeom prst="straightConnector1">
            <a:avLst/>
          </a:prstGeom>
          <a:noFill/>
          <a:ln cap="flat" cmpd="sng" w="76200">
            <a:solidFill>
              <a:schemeClr val="accent1"/>
            </a:solidFill>
            <a:prstDash val="solid"/>
            <a:round/>
            <a:headEnd len="med" w="med" type="none"/>
            <a:tailEnd len="med" w="med" type="none"/>
          </a:ln>
        </p:spPr>
      </p:cxnSp>
      <p:cxnSp>
        <p:nvCxnSpPr>
          <p:cNvPr id="1246" name="Google Shape;1246;p61"/>
          <p:cNvCxnSpPr/>
          <p:nvPr/>
        </p:nvCxnSpPr>
        <p:spPr>
          <a:xfrm>
            <a:off x="7759353" y="2628600"/>
            <a:ext cx="0" cy="6397800"/>
          </a:xfrm>
          <a:prstGeom prst="straightConnector1">
            <a:avLst/>
          </a:prstGeom>
          <a:noFill/>
          <a:ln cap="flat" cmpd="sng" w="76200">
            <a:solidFill>
              <a:schemeClr val="accent1"/>
            </a:solidFill>
            <a:prstDash val="solid"/>
            <a:round/>
            <a:headEnd len="med" w="med" type="none"/>
            <a:tailEnd len="med" w="med" type="none"/>
          </a:ln>
        </p:spPr>
      </p:cxnSp>
      <p:cxnSp>
        <p:nvCxnSpPr>
          <p:cNvPr id="1247" name="Google Shape;1247;p61"/>
          <p:cNvCxnSpPr/>
          <p:nvPr/>
        </p:nvCxnSpPr>
        <p:spPr>
          <a:xfrm>
            <a:off x="9907147" y="2628600"/>
            <a:ext cx="0" cy="6397800"/>
          </a:xfrm>
          <a:prstGeom prst="straightConnector1">
            <a:avLst/>
          </a:prstGeom>
          <a:noFill/>
          <a:ln cap="flat" cmpd="sng" w="76200">
            <a:solidFill>
              <a:schemeClr val="accent1"/>
            </a:solidFill>
            <a:prstDash val="solid"/>
            <a:round/>
            <a:headEnd len="med" w="med" type="none"/>
            <a:tailEnd len="med" w="med" type="none"/>
          </a:ln>
        </p:spPr>
      </p:cxnSp>
      <p:cxnSp>
        <p:nvCxnSpPr>
          <p:cNvPr id="1248" name="Google Shape;1248;p61"/>
          <p:cNvCxnSpPr/>
          <p:nvPr/>
        </p:nvCxnSpPr>
        <p:spPr>
          <a:xfrm>
            <a:off x="12054950" y="2628600"/>
            <a:ext cx="0" cy="6397800"/>
          </a:xfrm>
          <a:prstGeom prst="straightConnector1">
            <a:avLst/>
          </a:prstGeom>
          <a:noFill/>
          <a:ln cap="flat" cmpd="sng" w="76200">
            <a:solidFill>
              <a:schemeClr val="accent1"/>
            </a:solidFill>
            <a:prstDash val="solid"/>
            <a:round/>
            <a:headEnd len="med" w="med" type="none"/>
            <a:tailEnd len="med" w="med" type="none"/>
          </a:ln>
        </p:spPr>
      </p:cxnSp>
      <p:sp>
        <p:nvSpPr>
          <p:cNvPr id="1249" name="Google Shape;1249;p61"/>
          <p:cNvSpPr/>
          <p:nvPr/>
        </p:nvSpPr>
        <p:spPr>
          <a:xfrm>
            <a:off x="3925200" y="5081100"/>
            <a:ext cx="10249200" cy="9666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 name="Google Shape;1250;p61"/>
          <p:cNvSpPr/>
          <p:nvPr/>
        </p:nvSpPr>
        <p:spPr>
          <a:xfrm>
            <a:off x="3925200" y="8060100"/>
            <a:ext cx="10249200" cy="9666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 name="Google Shape;1251;p61"/>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COMPETITION ANALYSIS</a:t>
            </a:r>
            <a:endParaRPr/>
          </a:p>
        </p:txBody>
      </p:sp>
      <p:grpSp>
        <p:nvGrpSpPr>
          <p:cNvPr id="1252" name="Google Shape;1252;p61"/>
          <p:cNvGrpSpPr/>
          <p:nvPr/>
        </p:nvGrpSpPr>
        <p:grpSpPr>
          <a:xfrm>
            <a:off x="4502924" y="3789824"/>
            <a:ext cx="573154" cy="570154"/>
            <a:chOff x="-50503000" y="3921175"/>
            <a:chExt cx="300900" cy="299325"/>
          </a:xfrm>
        </p:grpSpPr>
        <p:sp>
          <p:nvSpPr>
            <p:cNvPr id="1253" name="Google Shape;1253;p6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 name="Google Shape;1254;p6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 name="Google Shape;1255;p6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 name="Google Shape;1256;p6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 name="Google Shape;1257;p6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8" name="Google Shape;1258;p61"/>
          <p:cNvGrpSpPr/>
          <p:nvPr/>
        </p:nvGrpSpPr>
        <p:grpSpPr>
          <a:xfrm>
            <a:off x="4503690" y="5278560"/>
            <a:ext cx="571630" cy="571678"/>
            <a:chOff x="-44924250" y="3206000"/>
            <a:chExt cx="300100" cy="300125"/>
          </a:xfrm>
        </p:grpSpPr>
        <p:sp>
          <p:nvSpPr>
            <p:cNvPr id="1259" name="Google Shape;1259;p6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6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6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6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 name="Google Shape;1263;p6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4" name="Google Shape;1264;p61"/>
          <p:cNvGrpSpPr/>
          <p:nvPr/>
        </p:nvGrpSpPr>
        <p:grpSpPr>
          <a:xfrm>
            <a:off x="4484383" y="8257527"/>
            <a:ext cx="610196" cy="570967"/>
            <a:chOff x="-8674650" y="3210975"/>
            <a:chExt cx="376525" cy="352275"/>
          </a:xfrm>
        </p:grpSpPr>
        <p:sp>
          <p:nvSpPr>
            <p:cNvPr id="1265" name="Google Shape;1265;p6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 name="Google Shape;1266;p6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 name="Google Shape;1267;p6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 name="Google Shape;1268;p6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 name="Google Shape;1269;p6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 name="Google Shape;1270;p6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1" name="Google Shape;1271;p61"/>
          <p:cNvGrpSpPr/>
          <p:nvPr/>
        </p:nvGrpSpPr>
        <p:grpSpPr>
          <a:xfrm>
            <a:off x="4502919" y="6767927"/>
            <a:ext cx="573166" cy="571940"/>
            <a:chOff x="-13512225" y="4080275"/>
            <a:chExt cx="353675" cy="352875"/>
          </a:xfrm>
        </p:grpSpPr>
        <p:sp>
          <p:nvSpPr>
            <p:cNvPr id="1272" name="Google Shape;1272;p6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6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 name="Google Shape;1274;p6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 name="Google Shape;1275;p6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 name="Google Shape;1276;p6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 name="Google Shape;1277;p6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 name="Google Shape;1278;p6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 name="Google Shape;1279;p6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 name="Google Shape;1280;p6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1" name="Google Shape;1281;p6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2" name="Google Shape;1282;p6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83" name="Google Shape;1283;p61"/>
          <p:cNvGrpSpPr/>
          <p:nvPr/>
        </p:nvGrpSpPr>
        <p:grpSpPr>
          <a:xfrm>
            <a:off x="6441458" y="6759986"/>
            <a:ext cx="587826" cy="587826"/>
            <a:chOff x="1492675" y="4992125"/>
            <a:chExt cx="481825" cy="481825"/>
          </a:xfrm>
        </p:grpSpPr>
        <p:sp>
          <p:nvSpPr>
            <p:cNvPr id="1284" name="Google Shape;1284;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285" name="Google Shape;1285;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286" name="Google Shape;1286;p61"/>
          <p:cNvGrpSpPr/>
          <p:nvPr/>
        </p:nvGrpSpPr>
        <p:grpSpPr>
          <a:xfrm>
            <a:off x="6441460" y="3780979"/>
            <a:ext cx="587827" cy="587827"/>
            <a:chOff x="2085525" y="4992125"/>
            <a:chExt cx="481825" cy="481825"/>
          </a:xfrm>
        </p:grpSpPr>
        <p:sp>
          <p:nvSpPr>
            <p:cNvPr id="1287" name="Google Shape;1287;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288" name="Google Shape;1288;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289" name="Google Shape;1289;p61"/>
          <p:cNvGrpSpPr/>
          <p:nvPr/>
        </p:nvGrpSpPr>
        <p:grpSpPr>
          <a:xfrm>
            <a:off x="8539335" y="5270479"/>
            <a:ext cx="587827" cy="587827"/>
            <a:chOff x="2085525" y="4992125"/>
            <a:chExt cx="481825" cy="481825"/>
          </a:xfrm>
        </p:grpSpPr>
        <p:sp>
          <p:nvSpPr>
            <p:cNvPr id="1290" name="Google Shape;1290;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291" name="Google Shape;1291;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292" name="Google Shape;1292;p61"/>
          <p:cNvGrpSpPr/>
          <p:nvPr/>
        </p:nvGrpSpPr>
        <p:grpSpPr>
          <a:xfrm>
            <a:off x="8539335" y="6759979"/>
            <a:ext cx="587827" cy="587827"/>
            <a:chOff x="2085525" y="4992125"/>
            <a:chExt cx="481825" cy="481825"/>
          </a:xfrm>
        </p:grpSpPr>
        <p:sp>
          <p:nvSpPr>
            <p:cNvPr id="1293" name="Google Shape;1293;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294" name="Google Shape;1294;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295" name="Google Shape;1295;p61"/>
          <p:cNvGrpSpPr/>
          <p:nvPr/>
        </p:nvGrpSpPr>
        <p:grpSpPr>
          <a:xfrm>
            <a:off x="10687135" y="8249479"/>
            <a:ext cx="587826" cy="587827"/>
            <a:chOff x="2085525" y="4992125"/>
            <a:chExt cx="481825" cy="481825"/>
          </a:xfrm>
        </p:grpSpPr>
        <p:sp>
          <p:nvSpPr>
            <p:cNvPr id="1296" name="Google Shape;1296;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297" name="Google Shape;1297;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298" name="Google Shape;1298;p61"/>
          <p:cNvGrpSpPr/>
          <p:nvPr/>
        </p:nvGrpSpPr>
        <p:grpSpPr>
          <a:xfrm>
            <a:off x="12834935" y="3780979"/>
            <a:ext cx="587826" cy="587827"/>
            <a:chOff x="2085525" y="4992125"/>
            <a:chExt cx="481825" cy="481825"/>
          </a:xfrm>
        </p:grpSpPr>
        <p:sp>
          <p:nvSpPr>
            <p:cNvPr id="1299" name="Google Shape;1299;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00" name="Google Shape;1300;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01" name="Google Shape;1301;p61"/>
          <p:cNvGrpSpPr/>
          <p:nvPr/>
        </p:nvGrpSpPr>
        <p:grpSpPr>
          <a:xfrm>
            <a:off x="12834935" y="5270479"/>
            <a:ext cx="587826" cy="587827"/>
            <a:chOff x="2085525" y="4992125"/>
            <a:chExt cx="481825" cy="481825"/>
          </a:xfrm>
        </p:grpSpPr>
        <p:sp>
          <p:nvSpPr>
            <p:cNvPr id="1302" name="Google Shape;1302;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03" name="Google Shape;1303;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04" name="Google Shape;1304;p61"/>
          <p:cNvGrpSpPr/>
          <p:nvPr/>
        </p:nvGrpSpPr>
        <p:grpSpPr>
          <a:xfrm>
            <a:off x="6441460" y="8249104"/>
            <a:ext cx="587827" cy="587827"/>
            <a:chOff x="2085525" y="4992125"/>
            <a:chExt cx="481825" cy="481825"/>
          </a:xfrm>
        </p:grpSpPr>
        <p:sp>
          <p:nvSpPr>
            <p:cNvPr id="1305" name="Google Shape;1305;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06" name="Google Shape;1306;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07" name="Google Shape;1307;p61"/>
          <p:cNvGrpSpPr/>
          <p:nvPr/>
        </p:nvGrpSpPr>
        <p:grpSpPr>
          <a:xfrm>
            <a:off x="12834933" y="6759986"/>
            <a:ext cx="587827" cy="587826"/>
            <a:chOff x="1492675" y="4992125"/>
            <a:chExt cx="481825" cy="481825"/>
          </a:xfrm>
        </p:grpSpPr>
        <p:sp>
          <p:nvSpPr>
            <p:cNvPr id="1308" name="Google Shape;1308;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09" name="Google Shape;1309;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10" name="Google Shape;1310;p61"/>
          <p:cNvGrpSpPr/>
          <p:nvPr/>
        </p:nvGrpSpPr>
        <p:grpSpPr>
          <a:xfrm>
            <a:off x="10687133" y="6752036"/>
            <a:ext cx="587826" cy="587826"/>
            <a:chOff x="1492675" y="4992125"/>
            <a:chExt cx="481825" cy="481825"/>
          </a:xfrm>
        </p:grpSpPr>
        <p:sp>
          <p:nvSpPr>
            <p:cNvPr id="1311" name="Google Shape;1311;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12" name="Google Shape;1312;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13" name="Google Shape;1313;p61"/>
          <p:cNvGrpSpPr/>
          <p:nvPr/>
        </p:nvGrpSpPr>
        <p:grpSpPr>
          <a:xfrm>
            <a:off x="10687133" y="5270486"/>
            <a:ext cx="587826" cy="587826"/>
            <a:chOff x="1492675" y="4992125"/>
            <a:chExt cx="481825" cy="481825"/>
          </a:xfrm>
        </p:grpSpPr>
        <p:sp>
          <p:nvSpPr>
            <p:cNvPr id="1314" name="Google Shape;1314;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15" name="Google Shape;1315;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16" name="Google Shape;1316;p61"/>
          <p:cNvGrpSpPr/>
          <p:nvPr/>
        </p:nvGrpSpPr>
        <p:grpSpPr>
          <a:xfrm>
            <a:off x="10687133" y="3788936"/>
            <a:ext cx="587826" cy="587826"/>
            <a:chOff x="1492675" y="4992125"/>
            <a:chExt cx="481825" cy="481825"/>
          </a:xfrm>
        </p:grpSpPr>
        <p:sp>
          <p:nvSpPr>
            <p:cNvPr id="1317" name="Google Shape;1317;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18" name="Google Shape;1318;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19" name="Google Shape;1319;p61"/>
          <p:cNvGrpSpPr/>
          <p:nvPr/>
        </p:nvGrpSpPr>
        <p:grpSpPr>
          <a:xfrm>
            <a:off x="8539333" y="3780986"/>
            <a:ext cx="587826" cy="587826"/>
            <a:chOff x="1492675" y="4992125"/>
            <a:chExt cx="481825" cy="481825"/>
          </a:xfrm>
        </p:grpSpPr>
        <p:sp>
          <p:nvSpPr>
            <p:cNvPr id="1320" name="Google Shape;1320;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21" name="Google Shape;1321;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22" name="Google Shape;1322;p61"/>
          <p:cNvGrpSpPr/>
          <p:nvPr/>
        </p:nvGrpSpPr>
        <p:grpSpPr>
          <a:xfrm>
            <a:off x="8539333" y="8249486"/>
            <a:ext cx="587826" cy="587826"/>
            <a:chOff x="1492675" y="4992125"/>
            <a:chExt cx="481825" cy="481825"/>
          </a:xfrm>
        </p:grpSpPr>
        <p:sp>
          <p:nvSpPr>
            <p:cNvPr id="1323" name="Google Shape;1323;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24" name="Google Shape;1324;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25" name="Google Shape;1325;p61"/>
          <p:cNvGrpSpPr/>
          <p:nvPr/>
        </p:nvGrpSpPr>
        <p:grpSpPr>
          <a:xfrm>
            <a:off x="12834933" y="8249486"/>
            <a:ext cx="587827" cy="587826"/>
            <a:chOff x="1492675" y="4992125"/>
            <a:chExt cx="481825" cy="481825"/>
          </a:xfrm>
        </p:grpSpPr>
        <p:sp>
          <p:nvSpPr>
            <p:cNvPr id="1326" name="Google Shape;1326;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27" name="Google Shape;1327;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28" name="Google Shape;1328;p61"/>
          <p:cNvGrpSpPr/>
          <p:nvPr/>
        </p:nvGrpSpPr>
        <p:grpSpPr>
          <a:xfrm>
            <a:off x="6441460" y="5270479"/>
            <a:ext cx="587827" cy="587827"/>
            <a:chOff x="2085525" y="4992125"/>
            <a:chExt cx="481825" cy="481825"/>
          </a:xfrm>
        </p:grpSpPr>
        <p:sp>
          <p:nvSpPr>
            <p:cNvPr id="1329" name="Google Shape;1329;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30" name="Google Shape;1330;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62"/>
          <p:cNvPicPr preferRelativeResize="0"/>
          <p:nvPr/>
        </p:nvPicPr>
        <p:blipFill rotWithShape="1">
          <a:blip r:embed="rId3">
            <a:alphaModFix/>
          </a:blip>
          <a:srcRect b="3317" l="27688" r="6948" t="1895"/>
          <a:stretch/>
        </p:blipFill>
        <p:spPr>
          <a:xfrm>
            <a:off x="1503150" y="1507050"/>
            <a:ext cx="7513044" cy="7272849"/>
          </a:xfrm>
          <a:prstGeom prst="rect">
            <a:avLst/>
          </a:prstGeom>
          <a:noFill/>
          <a:ln>
            <a:noFill/>
          </a:ln>
        </p:spPr>
      </p:pic>
      <p:sp>
        <p:nvSpPr>
          <p:cNvPr id="1336" name="Google Shape;1336;p62"/>
          <p:cNvSpPr txBox="1"/>
          <p:nvPr>
            <p:ph type="title"/>
          </p:nvPr>
        </p:nvSpPr>
        <p:spPr>
          <a:xfrm>
            <a:off x="10095200" y="4606000"/>
            <a:ext cx="5840400" cy="18762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MANAGEMENT PLAN</a:t>
            </a:r>
            <a:endParaRPr/>
          </a:p>
        </p:txBody>
      </p:sp>
      <p:sp>
        <p:nvSpPr>
          <p:cNvPr id="1337" name="Google Shape;1337;p62"/>
          <p:cNvSpPr txBox="1"/>
          <p:nvPr>
            <p:ph idx="2" type="title"/>
          </p:nvPr>
        </p:nvSpPr>
        <p:spPr>
          <a:xfrm>
            <a:off x="13535045" y="2216200"/>
            <a:ext cx="2400000" cy="1823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04</a:t>
            </a:r>
            <a:endParaRPr/>
          </a:p>
        </p:txBody>
      </p:sp>
      <p:sp>
        <p:nvSpPr>
          <p:cNvPr id="1338" name="Google Shape;1338;p62"/>
          <p:cNvSpPr txBox="1"/>
          <p:nvPr>
            <p:ph idx="1" type="subTitle"/>
          </p:nvPr>
        </p:nvSpPr>
        <p:spPr>
          <a:xfrm>
            <a:off x="9801600" y="6891800"/>
            <a:ext cx="6133800" cy="1015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Clr>
                <a:schemeClr val="dk1"/>
              </a:buClr>
              <a:buSzPts val="2200"/>
              <a:buFont typeface="Arial"/>
              <a:buNone/>
            </a:pPr>
            <a:r>
              <a:rPr lang="en"/>
              <a:t>Enter a subtitle here if you need it</a:t>
            </a:r>
            <a:endParaRPr/>
          </a:p>
          <a:p>
            <a:pPr indent="0" lvl="0" marL="0" rtl="0" algn="r">
              <a:spcBef>
                <a:spcPts val="0"/>
              </a:spcBef>
              <a:spcAft>
                <a:spcPts val="0"/>
              </a:spcAft>
              <a:buNone/>
            </a:pPr>
            <a:r>
              <a:t/>
            </a:r>
            <a:endParaRPr/>
          </a:p>
        </p:txBody>
      </p:sp>
      <p:sp>
        <p:nvSpPr>
          <p:cNvPr id="1339" name="Google Shape;1339;p62"/>
          <p:cNvSpPr/>
          <p:nvPr/>
        </p:nvSpPr>
        <p:spPr>
          <a:xfrm>
            <a:off x="2073250" y="1239950"/>
            <a:ext cx="7380656" cy="8187565"/>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dk2"/>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43" name="Shape 1343"/>
        <p:cNvGrpSpPr/>
        <p:nvPr/>
      </p:nvGrpSpPr>
      <p:grpSpPr>
        <a:xfrm>
          <a:off x="0" y="0"/>
          <a:ext cx="0" cy="0"/>
          <a:chOff x="0" y="0"/>
          <a:chExt cx="0" cy="0"/>
        </a:xfrm>
      </p:grpSpPr>
      <p:sp>
        <p:nvSpPr>
          <p:cNvPr id="1344" name="Google Shape;1344;p63"/>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SERVICES</a:t>
            </a:r>
            <a:endParaRPr/>
          </a:p>
        </p:txBody>
      </p:sp>
      <p:sp>
        <p:nvSpPr>
          <p:cNvPr id="1345" name="Google Shape;1345;p63"/>
          <p:cNvSpPr txBox="1"/>
          <p:nvPr>
            <p:ph idx="2" type="title"/>
          </p:nvPr>
        </p:nvSpPr>
        <p:spPr>
          <a:xfrm>
            <a:off x="3031050" y="3946875"/>
            <a:ext cx="2712600" cy="70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SATURN</a:t>
            </a:r>
            <a:endParaRPr/>
          </a:p>
        </p:txBody>
      </p:sp>
      <p:sp>
        <p:nvSpPr>
          <p:cNvPr id="1346" name="Google Shape;1346;p63"/>
          <p:cNvSpPr txBox="1"/>
          <p:nvPr>
            <p:ph idx="1" type="subTitle"/>
          </p:nvPr>
        </p:nvSpPr>
        <p:spPr>
          <a:xfrm>
            <a:off x="2469450" y="4867550"/>
            <a:ext cx="3835800" cy="1820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It’s a gas giant composed of hydrogen and helium</a:t>
            </a:r>
            <a:endParaRPr/>
          </a:p>
          <a:p>
            <a:pPr indent="0" lvl="0" marL="0" rtl="0" algn="ctr">
              <a:spcBef>
                <a:spcPts val="0"/>
              </a:spcBef>
              <a:spcAft>
                <a:spcPts val="3200"/>
              </a:spcAft>
              <a:buNone/>
            </a:pPr>
            <a:r>
              <a:t/>
            </a:r>
            <a:endParaRPr/>
          </a:p>
        </p:txBody>
      </p:sp>
      <p:sp>
        <p:nvSpPr>
          <p:cNvPr id="1347" name="Google Shape;1347;p63"/>
          <p:cNvSpPr txBox="1"/>
          <p:nvPr>
            <p:ph idx="3" type="title"/>
          </p:nvPr>
        </p:nvSpPr>
        <p:spPr>
          <a:xfrm>
            <a:off x="7787700" y="3946875"/>
            <a:ext cx="2712600" cy="70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1348" name="Google Shape;1348;p63"/>
          <p:cNvSpPr txBox="1"/>
          <p:nvPr>
            <p:ph idx="4" type="subTitle"/>
          </p:nvPr>
        </p:nvSpPr>
        <p:spPr>
          <a:xfrm>
            <a:off x="7226100" y="4867525"/>
            <a:ext cx="3835800" cy="1820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Venus has a beautiful name, but it’s terribly hot</a:t>
            </a:r>
            <a:endParaRPr/>
          </a:p>
          <a:p>
            <a:pPr indent="0" lvl="0" marL="0" rtl="0" algn="ctr">
              <a:spcBef>
                <a:spcPts val="0"/>
              </a:spcBef>
              <a:spcAft>
                <a:spcPts val="3200"/>
              </a:spcAft>
              <a:buNone/>
            </a:pPr>
            <a:r>
              <a:t/>
            </a:r>
            <a:endParaRPr/>
          </a:p>
        </p:txBody>
      </p:sp>
      <p:sp>
        <p:nvSpPr>
          <p:cNvPr id="1349" name="Google Shape;1349;p63"/>
          <p:cNvSpPr txBox="1"/>
          <p:nvPr>
            <p:ph idx="5" type="title"/>
          </p:nvPr>
        </p:nvSpPr>
        <p:spPr>
          <a:xfrm>
            <a:off x="12544350" y="3946875"/>
            <a:ext cx="2712600" cy="70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a:t>
            </a:r>
            <a:endParaRPr/>
          </a:p>
        </p:txBody>
      </p:sp>
      <p:sp>
        <p:nvSpPr>
          <p:cNvPr id="1350" name="Google Shape;1350;p63"/>
          <p:cNvSpPr txBox="1"/>
          <p:nvPr>
            <p:ph idx="6" type="subTitle"/>
          </p:nvPr>
        </p:nvSpPr>
        <p:spPr>
          <a:xfrm>
            <a:off x="11982750" y="4867550"/>
            <a:ext cx="3835800" cy="1820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It’s a gas giant and the biggest planet in the Solar System</a:t>
            </a:r>
            <a:endParaRPr/>
          </a:p>
          <a:p>
            <a:pPr indent="0" lvl="0" marL="0" rtl="0" algn="ctr">
              <a:spcBef>
                <a:spcPts val="0"/>
              </a:spcBef>
              <a:spcAft>
                <a:spcPts val="3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54" name="Shape 1354"/>
        <p:cNvGrpSpPr/>
        <p:nvPr/>
      </p:nvGrpSpPr>
      <p:grpSpPr>
        <a:xfrm>
          <a:off x="0" y="0"/>
          <a:ext cx="0" cy="0"/>
          <a:chOff x="0" y="0"/>
          <a:chExt cx="0" cy="0"/>
        </a:xfrm>
      </p:grpSpPr>
      <p:cxnSp>
        <p:nvCxnSpPr>
          <p:cNvPr id="1355" name="Google Shape;1355;p64"/>
          <p:cNvCxnSpPr/>
          <p:nvPr/>
        </p:nvCxnSpPr>
        <p:spPr>
          <a:xfrm>
            <a:off x="9089025" y="3855650"/>
            <a:ext cx="0" cy="616800"/>
          </a:xfrm>
          <a:prstGeom prst="straightConnector1">
            <a:avLst/>
          </a:prstGeom>
          <a:noFill/>
          <a:ln cap="flat" cmpd="sng" w="76200">
            <a:solidFill>
              <a:schemeClr val="lt1"/>
            </a:solidFill>
            <a:prstDash val="solid"/>
            <a:round/>
            <a:headEnd len="med" w="med" type="none"/>
            <a:tailEnd len="med" w="med" type="none"/>
          </a:ln>
        </p:spPr>
      </p:cxnSp>
      <p:cxnSp>
        <p:nvCxnSpPr>
          <p:cNvPr id="1356" name="Google Shape;1356;p64"/>
          <p:cNvCxnSpPr/>
          <p:nvPr/>
        </p:nvCxnSpPr>
        <p:spPr>
          <a:xfrm>
            <a:off x="7627850" y="6385085"/>
            <a:ext cx="0" cy="771000"/>
          </a:xfrm>
          <a:prstGeom prst="straightConnector1">
            <a:avLst/>
          </a:prstGeom>
          <a:noFill/>
          <a:ln cap="flat" cmpd="sng" w="76200">
            <a:solidFill>
              <a:schemeClr val="lt1"/>
            </a:solidFill>
            <a:prstDash val="solid"/>
            <a:round/>
            <a:headEnd len="med" w="med" type="none"/>
            <a:tailEnd len="med" w="med" type="none"/>
          </a:ln>
        </p:spPr>
      </p:cxnSp>
      <p:cxnSp>
        <p:nvCxnSpPr>
          <p:cNvPr id="1357" name="Google Shape;1357;p64"/>
          <p:cNvCxnSpPr/>
          <p:nvPr/>
        </p:nvCxnSpPr>
        <p:spPr>
          <a:xfrm>
            <a:off x="10550200" y="5772700"/>
            <a:ext cx="0" cy="1383600"/>
          </a:xfrm>
          <a:prstGeom prst="straightConnector1">
            <a:avLst/>
          </a:prstGeom>
          <a:noFill/>
          <a:ln cap="flat" cmpd="sng" w="76200">
            <a:solidFill>
              <a:schemeClr val="lt1"/>
            </a:solidFill>
            <a:prstDash val="solid"/>
            <a:round/>
            <a:headEnd len="med" w="med" type="none"/>
            <a:tailEnd len="med" w="med" type="none"/>
          </a:ln>
        </p:spPr>
      </p:cxnSp>
      <p:cxnSp>
        <p:nvCxnSpPr>
          <p:cNvPr id="1358" name="Google Shape;1358;p64"/>
          <p:cNvCxnSpPr/>
          <p:nvPr/>
        </p:nvCxnSpPr>
        <p:spPr>
          <a:xfrm flipH="1" rot="10800000">
            <a:off x="5119150" y="5114185"/>
            <a:ext cx="7867800" cy="16800"/>
          </a:xfrm>
          <a:prstGeom prst="straightConnector1">
            <a:avLst/>
          </a:prstGeom>
          <a:noFill/>
          <a:ln cap="flat" cmpd="sng" w="76200">
            <a:solidFill>
              <a:schemeClr val="lt1"/>
            </a:solidFill>
            <a:prstDash val="solid"/>
            <a:round/>
            <a:headEnd len="med" w="med" type="none"/>
            <a:tailEnd len="med" w="med" type="none"/>
          </a:ln>
        </p:spPr>
      </p:cxnSp>
      <p:sp>
        <p:nvSpPr>
          <p:cNvPr id="1359" name="Google Shape;1359;p64"/>
          <p:cNvSpPr/>
          <p:nvPr/>
        </p:nvSpPr>
        <p:spPr>
          <a:xfrm rot="10800000">
            <a:off x="11508758" y="3501090"/>
            <a:ext cx="930742" cy="2462801"/>
          </a:xfrm>
          <a:custGeom>
            <a:rect b="b" l="l" r="r" t="t"/>
            <a:pathLst>
              <a:path extrusionOk="0" h="12104" w="3067">
                <a:moveTo>
                  <a:pt x="0" y="1"/>
                </a:moveTo>
                <a:lnTo>
                  <a:pt x="0" y="12103"/>
                </a:lnTo>
                <a:lnTo>
                  <a:pt x="3066" y="12103"/>
                </a:lnTo>
                <a:lnTo>
                  <a:pt x="30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60" name="Google Shape;1360;p64"/>
          <p:cNvSpPr/>
          <p:nvPr/>
        </p:nvSpPr>
        <p:spPr>
          <a:xfrm rot="10800000">
            <a:off x="10066941" y="4196119"/>
            <a:ext cx="931046" cy="1767767"/>
          </a:xfrm>
          <a:custGeom>
            <a:rect b="b" l="l" r="r" t="t"/>
            <a:pathLst>
              <a:path extrusionOk="0" h="23228" w="3068">
                <a:moveTo>
                  <a:pt x="0" y="1"/>
                </a:moveTo>
                <a:lnTo>
                  <a:pt x="0" y="23227"/>
                </a:lnTo>
                <a:lnTo>
                  <a:pt x="3067" y="23227"/>
                </a:lnTo>
                <a:lnTo>
                  <a:pt x="306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61" name="Google Shape;1361;p64"/>
          <p:cNvSpPr/>
          <p:nvPr/>
        </p:nvSpPr>
        <p:spPr>
          <a:xfrm>
            <a:off x="5738500" y="4657300"/>
            <a:ext cx="930742" cy="2784767"/>
          </a:xfrm>
          <a:custGeom>
            <a:rect b="b" l="l" r="r" t="t"/>
            <a:pathLst>
              <a:path extrusionOk="0" h="12104" w="3067">
                <a:moveTo>
                  <a:pt x="0" y="1"/>
                </a:moveTo>
                <a:lnTo>
                  <a:pt x="0" y="12103"/>
                </a:lnTo>
                <a:lnTo>
                  <a:pt x="3066" y="12103"/>
                </a:lnTo>
                <a:lnTo>
                  <a:pt x="306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2" name="Google Shape;1362;p64"/>
          <p:cNvSpPr/>
          <p:nvPr/>
        </p:nvSpPr>
        <p:spPr>
          <a:xfrm>
            <a:off x="8621850" y="4199648"/>
            <a:ext cx="934353" cy="2428136"/>
          </a:xfrm>
          <a:custGeom>
            <a:rect b="b" l="l" r="r" t="t"/>
            <a:pathLst>
              <a:path extrusionOk="0" h="27844" w="3079">
                <a:moveTo>
                  <a:pt x="1" y="0"/>
                </a:moveTo>
                <a:lnTo>
                  <a:pt x="1" y="27844"/>
                </a:lnTo>
                <a:lnTo>
                  <a:pt x="3079" y="27844"/>
                </a:lnTo>
                <a:lnTo>
                  <a:pt x="307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3" name="Google Shape;1363;p64"/>
          <p:cNvSpPr/>
          <p:nvPr/>
        </p:nvSpPr>
        <p:spPr>
          <a:xfrm>
            <a:off x="7180008" y="4657305"/>
            <a:ext cx="931046" cy="1970431"/>
          </a:xfrm>
          <a:custGeom>
            <a:rect b="b" l="l" r="r" t="t"/>
            <a:pathLst>
              <a:path extrusionOk="0" h="23228" w="3068">
                <a:moveTo>
                  <a:pt x="0" y="1"/>
                </a:moveTo>
                <a:lnTo>
                  <a:pt x="0" y="23227"/>
                </a:lnTo>
                <a:lnTo>
                  <a:pt x="3067" y="23227"/>
                </a:lnTo>
                <a:lnTo>
                  <a:pt x="306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4" name="Google Shape;1364;p64"/>
          <p:cNvSpPr txBox="1"/>
          <p:nvPr/>
        </p:nvSpPr>
        <p:spPr>
          <a:xfrm>
            <a:off x="1554250" y="4657310"/>
            <a:ext cx="3578400" cy="662400"/>
          </a:xfrm>
          <a:prstGeom prst="rect">
            <a:avLst/>
          </a:prstGeom>
          <a:noFill/>
          <a:ln>
            <a:noFill/>
          </a:ln>
        </p:spPr>
        <p:txBody>
          <a:bodyPr anchorCtr="0" anchor="t" bIns="182850" lIns="182850" spcFirstLastPara="1" rIns="182850" wrap="square" tIns="182850">
            <a:noAutofit/>
          </a:bodyPr>
          <a:lstStyle/>
          <a:p>
            <a:pPr indent="0" lvl="0" marL="0" rtl="0" algn="r">
              <a:lnSpc>
                <a:spcPct val="100000"/>
              </a:lnSpc>
              <a:spcBef>
                <a:spcPts val="0"/>
              </a:spcBef>
              <a:spcAft>
                <a:spcPts val="0"/>
              </a:spcAft>
              <a:buNone/>
            </a:pPr>
            <a:r>
              <a:rPr lang="en" sz="4000">
                <a:solidFill>
                  <a:schemeClr val="dk2"/>
                </a:solidFill>
                <a:latin typeface="Staatliches"/>
                <a:ea typeface="Staatliches"/>
                <a:cs typeface="Staatliches"/>
                <a:sym typeface="Staatliches"/>
              </a:rPr>
              <a:t>BIG LOSS</a:t>
            </a:r>
            <a:endParaRPr sz="4000">
              <a:solidFill>
                <a:schemeClr val="dk2"/>
              </a:solidFill>
              <a:latin typeface="Staatliches"/>
              <a:ea typeface="Staatliches"/>
              <a:cs typeface="Staatliches"/>
              <a:sym typeface="Staatliches"/>
            </a:endParaRPr>
          </a:p>
        </p:txBody>
      </p:sp>
      <p:sp>
        <p:nvSpPr>
          <p:cNvPr id="1365" name="Google Shape;1365;p64"/>
          <p:cNvSpPr txBox="1"/>
          <p:nvPr/>
        </p:nvSpPr>
        <p:spPr>
          <a:xfrm>
            <a:off x="5430050" y="7243350"/>
            <a:ext cx="2814000" cy="662400"/>
          </a:xfrm>
          <a:prstGeom prst="rect">
            <a:avLst/>
          </a:prstGeom>
          <a:noFill/>
          <a:ln>
            <a:noFill/>
          </a:ln>
        </p:spPr>
        <p:txBody>
          <a:bodyPr anchorCtr="0" anchor="t" bIns="182850" lIns="182850" spcFirstLastPara="1" rIns="182850" wrap="square" tIns="182850">
            <a:noAutofit/>
          </a:bodyPr>
          <a:lstStyle/>
          <a:p>
            <a:pPr indent="0" lvl="0" marL="0" rtl="0" algn="r">
              <a:lnSpc>
                <a:spcPct val="100000"/>
              </a:lnSpc>
              <a:spcBef>
                <a:spcPts val="0"/>
              </a:spcBef>
              <a:spcAft>
                <a:spcPts val="0"/>
              </a:spcAft>
              <a:buNone/>
            </a:pPr>
            <a:r>
              <a:rPr lang="en" sz="4000">
                <a:solidFill>
                  <a:schemeClr val="dk2"/>
                </a:solidFill>
                <a:latin typeface="Staatliches"/>
                <a:ea typeface="Staatliches"/>
                <a:cs typeface="Staatliches"/>
                <a:sym typeface="Staatliches"/>
              </a:rPr>
              <a:t>LOS</a:t>
            </a:r>
            <a:r>
              <a:rPr lang="en" sz="4000">
                <a:solidFill>
                  <a:schemeClr val="dk2"/>
                </a:solidFill>
                <a:latin typeface="Staatliches"/>
                <a:ea typeface="Staatliches"/>
                <a:cs typeface="Staatliches"/>
                <a:sym typeface="Staatliches"/>
              </a:rPr>
              <a:t>S</a:t>
            </a:r>
            <a:endParaRPr sz="4000">
              <a:solidFill>
                <a:schemeClr val="dk2"/>
              </a:solidFill>
              <a:latin typeface="Staatliches"/>
              <a:ea typeface="Staatliches"/>
              <a:cs typeface="Staatliches"/>
              <a:sym typeface="Staatliches"/>
            </a:endParaRPr>
          </a:p>
        </p:txBody>
      </p:sp>
      <p:sp>
        <p:nvSpPr>
          <p:cNvPr id="1366" name="Google Shape;1366;p64"/>
          <p:cNvSpPr txBox="1"/>
          <p:nvPr/>
        </p:nvSpPr>
        <p:spPr>
          <a:xfrm>
            <a:off x="9862000" y="7243350"/>
            <a:ext cx="3355800" cy="6624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None/>
            </a:pPr>
            <a:r>
              <a:rPr lang="en" sz="4000">
                <a:solidFill>
                  <a:schemeClr val="dk2"/>
                </a:solidFill>
                <a:latin typeface="Staatliches"/>
                <a:ea typeface="Staatliches"/>
                <a:cs typeface="Staatliches"/>
                <a:sym typeface="Staatliches"/>
              </a:rPr>
              <a:t>PROFIT</a:t>
            </a:r>
            <a:endParaRPr sz="4000">
              <a:solidFill>
                <a:schemeClr val="dk2"/>
              </a:solidFill>
              <a:latin typeface="Staatliches"/>
              <a:ea typeface="Staatliches"/>
              <a:cs typeface="Staatliches"/>
              <a:sym typeface="Staatliches"/>
            </a:endParaRPr>
          </a:p>
        </p:txBody>
      </p:sp>
      <p:sp>
        <p:nvSpPr>
          <p:cNvPr id="1367" name="Google Shape;1367;p64"/>
          <p:cNvSpPr txBox="1"/>
          <p:nvPr/>
        </p:nvSpPr>
        <p:spPr>
          <a:xfrm>
            <a:off x="6955150" y="2884800"/>
            <a:ext cx="4195800" cy="8106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2400">
                <a:solidFill>
                  <a:schemeClr val="dk2"/>
                </a:solidFill>
                <a:latin typeface="Libre Franklin"/>
                <a:ea typeface="Libre Franklin"/>
                <a:cs typeface="Libre Franklin"/>
                <a:sym typeface="Libre Franklin"/>
              </a:rPr>
              <a:t>Jupiter is the biggest planet in the Solar System</a:t>
            </a:r>
            <a:endParaRPr sz="2400">
              <a:solidFill>
                <a:schemeClr val="dk2"/>
              </a:solidFill>
              <a:latin typeface="Libre Franklin"/>
              <a:ea typeface="Libre Franklin"/>
              <a:cs typeface="Libre Franklin"/>
              <a:sym typeface="Libre Franklin"/>
            </a:endParaRPr>
          </a:p>
        </p:txBody>
      </p:sp>
      <p:sp>
        <p:nvSpPr>
          <p:cNvPr id="1368" name="Google Shape;1368;p64"/>
          <p:cNvSpPr txBox="1"/>
          <p:nvPr/>
        </p:nvSpPr>
        <p:spPr>
          <a:xfrm>
            <a:off x="13000150" y="4640453"/>
            <a:ext cx="3703200" cy="6624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None/>
            </a:pPr>
            <a:r>
              <a:rPr lang="en" sz="4000">
                <a:solidFill>
                  <a:schemeClr val="dk2"/>
                </a:solidFill>
                <a:latin typeface="Staatliches"/>
                <a:ea typeface="Staatliches"/>
                <a:cs typeface="Staatliches"/>
                <a:sym typeface="Staatliches"/>
              </a:rPr>
              <a:t>HIGH PROFIT</a:t>
            </a:r>
            <a:endParaRPr sz="4000">
              <a:solidFill>
                <a:schemeClr val="dk2"/>
              </a:solidFill>
              <a:latin typeface="Staatliches"/>
              <a:ea typeface="Staatliches"/>
              <a:cs typeface="Staatliches"/>
              <a:sym typeface="Staatliches"/>
            </a:endParaRPr>
          </a:p>
        </p:txBody>
      </p:sp>
      <p:sp>
        <p:nvSpPr>
          <p:cNvPr id="1369" name="Google Shape;1369;p64"/>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BREAK-EVEN ANALYSIS</a:t>
            </a:r>
            <a:endParaRPr/>
          </a:p>
        </p:txBody>
      </p:sp>
      <p:sp>
        <p:nvSpPr>
          <p:cNvPr id="1370" name="Google Shape;1370;p64"/>
          <p:cNvSpPr txBox="1"/>
          <p:nvPr/>
        </p:nvSpPr>
        <p:spPr>
          <a:xfrm>
            <a:off x="924050" y="5302850"/>
            <a:ext cx="4195800" cy="971400"/>
          </a:xfrm>
          <a:prstGeom prst="rect">
            <a:avLst/>
          </a:prstGeom>
          <a:noFill/>
          <a:ln>
            <a:noFill/>
          </a:ln>
        </p:spPr>
        <p:txBody>
          <a:bodyPr anchorCtr="0" anchor="t" bIns="182850" lIns="182850" spcFirstLastPara="1" rIns="182850" wrap="square" tIns="182850">
            <a:noAutofit/>
          </a:bodyPr>
          <a:lstStyle/>
          <a:p>
            <a:pPr indent="0" lvl="0" marL="0" rtl="0" algn="r">
              <a:lnSpc>
                <a:spcPct val="100000"/>
              </a:lnSpc>
              <a:spcBef>
                <a:spcPts val="0"/>
              </a:spcBef>
              <a:spcAft>
                <a:spcPts val="0"/>
              </a:spcAft>
              <a:buNone/>
            </a:pPr>
            <a:r>
              <a:rPr lang="en" sz="2400">
                <a:solidFill>
                  <a:schemeClr val="dk2"/>
                </a:solidFill>
                <a:latin typeface="Libre Franklin"/>
                <a:ea typeface="Libre Franklin"/>
                <a:cs typeface="Libre Franklin"/>
                <a:sym typeface="Libre Franklin"/>
              </a:rPr>
              <a:t>Mercury is the closest planet to the Sun</a:t>
            </a:r>
            <a:endParaRPr sz="2400">
              <a:solidFill>
                <a:schemeClr val="dk2"/>
              </a:solidFill>
              <a:latin typeface="Libre Franklin"/>
              <a:ea typeface="Libre Franklin"/>
              <a:cs typeface="Libre Franklin"/>
              <a:sym typeface="Libre Franklin"/>
            </a:endParaRPr>
          </a:p>
        </p:txBody>
      </p:sp>
      <p:sp>
        <p:nvSpPr>
          <p:cNvPr id="1371" name="Google Shape;1371;p64"/>
          <p:cNvSpPr txBox="1"/>
          <p:nvPr/>
        </p:nvSpPr>
        <p:spPr>
          <a:xfrm>
            <a:off x="4048250" y="7905750"/>
            <a:ext cx="4195800" cy="971400"/>
          </a:xfrm>
          <a:prstGeom prst="rect">
            <a:avLst/>
          </a:prstGeom>
          <a:noFill/>
          <a:ln>
            <a:noFill/>
          </a:ln>
        </p:spPr>
        <p:txBody>
          <a:bodyPr anchorCtr="0" anchor="t" bIns="182850" lIns="182850" spcFirstLastPara="1" rIns="182850" wrap="square" tIns="182850">
            <a:noAutofit/>
          </a:bodyPr>
          <a:lstStyle/>
          <a:p>
            <a:pPr indent="0" lvl="0" marL="0" rtl="0" algn="r">
              <a:lnSpc>
                <a:spcPct val="100000"/>
              </a:lnSpc>
              <a:spcBef>
                <a:spcPts val="0"/>
              </a:spcBef>
              <a:spcAft>
                <a:spcPts val="0"/>
              </a:spcAft>
              <a:buNone/>
            </a:pPr>
            <a:r>
              <a:rPr lang="en" sz="2400">
                <a:solidFill>
                  <a:schemeClr val="dk2"/>
                </a:solidFill>
                <a:latin typeface="Libre Franklin"/>
                <a:ea typeface="Libre Franklin"/>
                <a:cs typeface="Libre Franklin"/>
                <a:sym typeface="Libre Franklin"/>
              </a:rPr>
              <a:t>Despite being red, Mars is a very cold place</a:t>
            </a:r>
            <a:endParaRPr sz="2400">
              <a:solidFill>
                <a:schemeClr val="dk2"/>
              </a:solidFill>
              <a:latin typeface="Libre Franklin"/>
              <a:ea typeface="Libre Franklin"/>
              <a:cs typeface="Libre Franklin"/>
              <a:sym typeface="Libre Franklin"/>
            </a:endParaRPr>
          </a:p>
        </p:txBody>
      </p:sp>
      <p:sp>
        <p:nvSpPr>
          <p:cNvPr id="1372" name="Google Shape;1372;p64"/>
          <p:cNvSpPr txBox="1"/>
          <p:nvPr/>
        </p:nvSpPr>
        <p:spPr>
          <a:xfrm>
            <a:off x="9862000" y="7905750"/>
            <a:ext cx="4195800" cy="9714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None/>
            </a:pPr>
            <a:r>
              <a:rPr lang="en" sz="2400">
                <a:solidFill>
                  <a:schemeClr val="dk2"/>
                </a:solidFill>
                <a:latin typeface="Libre Franklin"/>
                <a:ea typeface="Libre Franklin"/>
                <a:cs typeface="Libre Franklin"/>
                <a:sym typeface="Libre Franklin"/>
              </a:rPr>
              <a:t>Neptune is the furthest planet from the Sun</a:t>
            </a:r>
            <a:endParaRPr sz="2400">
              <a:solidFill>
                <a:schemeClr val="dk2"/>
              </a:solidFill>
              <a:latin typeface="Libre Franklin"/>
              <a:ea typeface="Libre Franklin"/>
              <a:cs typeface="Libre Franklin"/>
              <a:sym typeface="Libre Franklin"/>
            </a:endParaRPr>
          </a:p>
        </p:txBody>
      </p:sp>
      <p:sp>
        <p:nvSpPr>
          <p:cNvPr id="1373" name="Google Shape;1373;p64"/>
          <p:cNvSpPr txBox="1"/>
          <p:nvPr/>
        </p:nvSpPr>
        <p:spPr>
          <a:xfrm>
            <a:off x="13003750" y="5351100"/>
            <a:ext cx="4195800" cy="9714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None/>
            </a:pPr>
            <a:r>
              <a:rPr lang="en" sz="2400">
                <a:solidFill>
                  <a:schemeClr val="dk2"/>
                </a:solidFill>
                <a:latin typeface="Libre Franklin"/>
                <a:ea typeface="Libre Franklin"/>
                <a:cs typeface="Libre Franklin"/>
                <a:sym typeface="Libre Franklin"/>
              </a:rPr>
              <a:t>Earth is the planet where we all live on</a:t>
            </a:r>
            <a:endParaRPr sz="2400">
              <a:solidFill>
                <a:schemeClr val="dk2"/>
              </a:solidFill>
              <a:latin typeface="Libre Franklin"/>
              <a:ea typeface="Libre Franklin"/>
              <a:cs typeface="Libre Franklin"/>
              <a:sym typeface="Libre Franklin"/>
            </a:endParaRPr>
          </a:p>
        </p:txBody>
      </p:sp>
      <p:sp>
        <p:nvSpPr>
          <p:cNvPr id="1374" name="Google Shape;1374;p64"/>
          <p:cNvSpPr txBox="1"/>
          <p:nvPr/>
        </p:nvSpPr>
        <p:spPr>
          <a:xfrm>
            <a:off x="7067600" y="2294978"/>
            <a:ext cx="3762000" cy="5346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4000">
                <a:solidFill>
                  <a:schemeClr val="dk2"/>
                </a:solidFill>
                <a:latin typeface="Staatliches"/>
                <a:ea typeface="Staatliches"/>
                <a:cs typeface="Staatliches"/>
                <a:sym typeface="Staatliches"/>
              </a:rPr>
              <a:t>BREAK-EVEN POINT</a:t>
            </a:r>
            <a:endParaRPr sz="4000">
              <a:solidFill>
                <a:schemeClr val="dk2"/>
              </a:solidFill>
              <a:latin typeface="Staatliches"/>
              <a:ea typeface="Staatliches"/>
              <a:cs typeface="Staatliches"/>
              <a:sym typeface="Staatliches"/>
            </a:endParaRPr>
          </a:p>
        </p:txBody>
      </p:sp>
      <p:grpSp>
        <p:nvGrpSpPr>
          <p:cNvPr id="1375" name="Google Shape;1375;p64"/>
          <p:cNvGrpSpPr/>
          <p:nvPr/>
        </p:nvGrpSpPr>
        <p:grpSpPr>
          <a:xfrm>
            <a:off x="10260832" y="5017202"/>
            <a:ext cx="543314" cy="539498"/>
            <a:chOff x="-63250675" y="3744075"/>
            <a:chExt cx="320350" cy="318100"/>
          </a:xfrm>
        </p:grpSpPr>
        <p:sp>
          <p:nvSpPr>
            <p:cNvPr id="1376" name="Google Shape;1376;p6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7" name="Google Shape;1377;p6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8" name="Google Shape;1378;p6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79" name="Google Shape;1379;p64"/>
          <p:cNvGrpSpPr/>
          <p:nvPr/>
        </p:nvGrpSpPr>
        <p:grpSpPr>
          <a:xfrm>
            <a:off x="11712108" y="5019661"/>
            <a:ext cx="538353" cy="534579"/>
            <a:chOff x="-64781025" y="3361050"/>
            <a:chExt cx="317425" cy="315200"/>
          </a:xfrm>
        </p:grpSpPr>
        <p:sp>
          <p:nvSpPr>
            <p:cNvPr id="1380" name="Google Shape;1380;p6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1" name="Google Shape;1381;p6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2" name="Google Shape;1382;p6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3" name="Google Shape;1383;p6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84" name="Google Shape;1384;p64"/>
          <p:cNvGrpSpPr/>
          <p:nvPr/>
        </p:nvGrpSpPr>
        <p:grpSpPr>
          <a:xfrm>
            <a:off x="8825173" y="5019089"/>
            <a:ext cx="527668" cy="535724"/>
            <a:chOff x="-59400775" y="4084200"/>
            <a:chExt cx="311125" cy="315875"/>
          </a:xfrm>
        </p:grpSpPr>
        <p:sp>
          <p:nvSpPr>
            <p:cNvPr id="1385" name="Google Shape;1385;p6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6" name="Google Shape;1386;p6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7" name="Google Shape;1387;p6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8" name="Google Shape;1388;p6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9" name="Google Shape;1389;p6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0" name="Google Shape;1390;p6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91" name="Google Shape;1391;p64"/>
          <p:cNvGrpSpPr/>
          <p:nvPr/>
        </p:nvGrpSpPr>
        <p:grpSpPr>
          <a:xfrm>
            <a:off x="5934025" y="5018432"/>
            <a:ext cx="539710" cy="537038"/>
            <a:chOff x="-62151950" y="4111775"/>
            <a:chExt cx="318225" cy="316650"/>
          </a:xfrm>
        </p:grpSpPr>
        <p:sp>
          <p:nvSpPr>
            <p:cNvPr id="1392" name="Google Shape;1392;p6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3" name="Google Shape;1393;p6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6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6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96" name="Google Shape;1396;p64"/>
          <p:cNvGrpSpPr/>
          <p:nvPr/>
        </p:nvGrpSpPr>
        <p:grpSpPr>
          <a:xfrm>
            <a:off x="7377029" y="5017753"/>
            <a:ext cx="537038" cy="538395"/>
            <a:chOff x="-61783350" y="3743950"/>
            <a:chExt cx="316650" cy="317450"/>
          </a:xfrm>
        </p:grpSpPr>
        <p:sp>
          <p:nvSpPr>
            <p:cNvPr id="1397" name="Google Shape;1397;p6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8" name="Google Shape;1398;p6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99" name="Google Shape;1399;p64"/>
          <p:cNvSpPr/>
          <p:nvPr/>
        </p:nvSpPr>
        <p:spPr>
          <a:xfrm rot="9112904">
            <a:off x="2227539" y="1639982"/>
            <a:ext cx="1295804" cy="139286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0" name="Google Shape;1400;p64"/>
          <p:cNvSpPr/>
          <p:nvPr/>
        </p:nvSpPr>
        <p:spPr>
          <a:xfrm rot="-7755684">
            <a:off x="14513264" y="1322134"/>
            <a:ext cx="1798040" cy="1438194"/>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grpSp>
        <p:nvGrpSpPr>
          <p:cNvPr id="1405" name="Google Shape;1405;p65"/>
          <p:cNvGrpSpPr/>
          <p:nvPr/>
        </p:nvGrpSpPr>
        <p:grpSpPr>
          <a:xfrm>
            <a:off x="6373905" y="3103880"/>
            <a:ext cx="4691528" cy="4686206"/>
            <a:chOff x="1186975" y="238125"/>
            <a:chExt cx="5244275" cy="5238325"/>
          </a:xfrm>
        </p:grpSpPr>
        <p:sp>
          <p:nvSpPr>
            <p:cNvPr id="1406" name="Google Shape;1406;p6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6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6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6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10" name="Google Shape;1410;p65"/>
          <p:cNvSpPr txBox="1"/>
          <p:nvPr/>
        </p:nvSpPr>
        <p:spPr>
          <a:xfrm>
            <a:off x="3489050" y="4087300"/>
            <a:ext cx="2392800" cy="425400"/>
          </a:xfrm>
          <a:prstGeom prst="rect">
            <a:avLst/>
          </a:prstGeom>
          <a:noFill/>
          <a:ln>
            <a:noFill/>
          </a:ln>
        </p:spPr>
        <p:txBody>
          <a:bodyPr anchorCtr="0" anchor="b" bIns="0" lIns="0" spcFirstLastPara="1" rIns="0" wrap="square" tIns="12700">
            <a:noAutofit/>
          </a:bodyPr>
          <a:lstStyle/>
          <a:p>
            <a:pPr indent="0" lvl="0" marL="0" marR="0" rtl="0" algn="ctr">
              <a:lnSpc>
                <a:spcPct val="100000"/>
              </a:lnSpc>
              <a:spcBef>
                <a:spcPts val="0"/>
              </a:spcBef>
              <a:spcAft>
                <a:spcPts val="0"/>
              </a:spcAft>
              <a:buNone/>
            </a:pPr>
            <a:r>
              <a:rPr lang="en" sz="4000">
                <a:solidFill>
                  <a:schemeClr val="dk2"/>
                </a:solidFill>
                <a:latin typeface="Staatliches"/>
                <a:ea typeface="Staatliches"/>
                <a:cs typeface="Staatliches"/>
                <a:sym typeface="Staatliches"/>
              </a:rPr>
              <a:t>CHANNEL 1</a:t>
            </a:r>
            <a:endParaRPr sz="4000">
              <a:solidFill>
                <a:schemeClr val="dk2"/>
              </a:solidFill>
              <a:latin typeface="Staatliches"/>
              <a:ea typeface="Staatliches"/>
              <a:cs typeface="Staatliches"/>
              <a:sym typeface="Staatliches"/>
            </a:endParaRPr>
          </a:p>
        </p:txBody>
      </p:sp>
      <p:sp>
        <p:nvSpPr>
          <p:cNvPr id="1411" name="Google Shape;1411;p65"/>
          <p:cNvSpPr txBox="1"/>
          <p:nvPr/>
        </p:nvSpPr>
        <p:spPr>
          <a:xfrm>
            <a:off x="3489050" y="6562200"/>
            <a:ext cx="2392800" cy="425400"/>
          </a:xfrm>
          <a:prstGeom prst="rect">
            <a:avLst/>
          </a:prstGeom>
          <a:noFill/>
          <a:ln>
            <a:noFill/>
          </a:ln>
        </p:spPr>
        <p:txBody>
          <a:bodyPr anchorCtr="0" anchor="b" bIns="0" lIns="0" spcFirstLastPara="1" rIns="0" wrap="square" tIns="12700">
            <a:noAutofit/>
          </a:bodyPr>
          <a:lstStyle/>
          <a:p>
            <a:pPr indent="0" lvl="0" marL="0" marR="0" rtl="0" algn="ctr">
              <a:lnSpc>
                <a:spcPct val="100000"/>
              </a:lnSpc>
              <a:spcBef>
                <a:spcPts val="0"/>
              </a:spcBef>
              <a:spcAft>
                <a:spcPts val="0"/>
              </a:spcAft>
              <a:buNone/>
            </a:pPr>
            <a:r>
              <a:rPr lang="en" sz="4000">
                <a:solidFill>
                  <a:schemeClr val="dk2"/>
                </a:solidFill>
                <a:latin typeface="Staatliches"/>
                <a:ea typeface="Staatliches"/>
                <a:cs typeface="Staatliches"/>
                <a:sym typeface="Staatliches"/>
              </a:rPr>
              <a:t>CHANNEL 2</a:t>
            </a:r>
            <a:endParaRPr sz="4000">
              <a:solidFill>
                <a:schemeClr val="dk2"/>
              </a:solidFill>
              <a:latin typeface="Staatliches"/>
              <a:ea typeface="Staatliches"/>
              <a:cs typeface="Staatliches"/>
              <a:sym typeface="Staatliches"/>
            </a:endParaRPr>
          </a:p>
        </p:txBody>
      </p:sp>
      <p:sp>
        <p:nvSpPr>
          <p:cNvPr id="1412" name="Google Shape;1412;p65"/>
          <p:cNvSpPr txBox="1"/>
          <p:nvPr/>
        </p:nvSpPr>
        <p:spPr>
          <a:xfrm>
            <a:off x="11622213" y="4087300"/>
            <a:ext cx="2392800" cy="425400"/>
          </a:xfrm>
          <a:prstGeom prst="rect">
            <a:avLst/>
          </a:prstGeom>
          <a:noFill/>
          <a:ln>
            <a:noFill/>
          </a:ln>
        </p:spPr>
        <p:txBody>
          <a:bodyPr anchorCtr="0" anchor="b" bIns="0" lIns="0" spcFirstLastPara="1" rIns="0" wrap="square" tIns="12700">
            <a:noAutofit/>
          </a:bodyPr>
          <a:lstStyle/>
          <a:p>
            <a:pPr indent="0" lvl="0" marL="0" marR="0" rtl="0" algn="ctr">
              <a:lnSpc>
                <a:spcPct val="100000"/>
              </a:lnSpc>
              <a:spcBef>
                <a:spcPts val="0"/>
              </a:spcBef>
              <a:spcAft>
                <a:spcPts val="0"/>
              </a:spcAft>
              <a:buNone/>
            </a:pPr>
            <a:r>
              <a:rPr lang="en" sz="4000">
                <a:solidFill>
                  <a:schemeClr val="dk2"/>
                </a:solidFill>
                <a:latin typeface="Staatliches"/>
                <a:ea typeface="Staatliches"/>
                <a:cs typeface="Staatliches"/>
                <a:sym typeface="Staatliches"/>
              </a:rPr>
              <a:t>CHANNEL 3</a:t>
            </a:r>
            <a:endParaRPr sz="4000">
              <a:solidFill>
                <a:schemeClr val="dk2"/>
              </a:solidFill>
              <a:latin typeface="Staatliches"/>
              <a:ea typeface="Staatliches"/>
              <a:cs typeface="Staatliches"/>
              <a:sym typeface="Staatliches"/>
            </a:endParaRPr>
          </a:p>
        </p:txBody>
      </p:sp>
      <p:sp>
        <p:nvSpPr>
          <p:cNvPr id="1413" name="Google Shape;1413;p65"/>
          <p:cNvSpPr txBox="1"/>
          <p:nvPr/>
        </p:nvSpPr>
        <p:spPr>
          <a:xfrm>
            <a:off x="11622213" y="6400750"/>
            <a:ext cx="2392800" cy="425400"/>
          </a:xfrm>
          <a:prstGeom prst="rect">
            <a:avLst/>
          </a:prstGeom>
          <a:noFill/>
          <a:ln>
            <a:noFill/>
          </a:ln>
        </p:spPr>
        <p:txBody>
          <a:bodyPr anchorCtr="0" anchor="b" bIns="0" lIns="0" spcFirstLastPara="1" rIns="0" wrap="square" tIns="12700">
            <a:noAutofit/>
          </a:bodyPr>
          <a:lstStyle/>
          <a:p>
            <a:pPr indent="0" lvl="0" marL="0" marR="0" rtl="0" algn="ctr">
              <a:lnSpc>
                <a:spcPct val="100000"/>
              </a:lnSpc>
              <a:spcBef>
                <a:spcPts val="0"/>
              </a:spcBef>
              <a:spcAft>
                <a:spcPts val="0"/>
              </a:spcAft>
              <a:buNone/>
            </a:pPr>
            <a:r>
              <a:rPr lang="en" sz="4000">
                <a:solidFill>
                  <a:schemeClr val="dk2"/>
                </a:solidFill>
                <a:latin typeface="Staatliches"/>
                <a:ea typeface="Staatliches"/>
                <a:cs typeface="Staatliches"/>
                <a:sym typeface="Staatliches"/>
              </a:rPr>
              <a:t>CHANNEL 4</a:t>
            </a:r>
            <a:endParaRPr sz="4000">
              <a:solidFill>
                <a:schemeClr val="dk2"/>
              </a:solidFill>
              <a:latin typeface="Staatliches"/>
              <a:ea typeface="Staatliches"/>
              <a:cs typeface="Staatliches"/>
              <a:sym typeface="Staatliches"/>
            </a:endParaRPr>
          </a:p>
        </p:txBody>
      </p:sp>
      <p:sp>
        <p:nvSpPr>
          <p:cNvPr id="1414" name="Google Shape;1414;p65"/>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SALES AND DISTRIBUTION</a:t>
            </a:r>
            <a:endParaRPr/>
          </a:p>
        </p:txBody>
      </p:sp>
      <p:grpSp>
        <p:nvGrpSpPr>
          <p:cNvPr id="1415" name="Google Shape;1415;p65"/>
          <p:cNvGrpSpPr/>
          <p:nvPr/>
        </p:nvGrpSpPr>
        <p:grpSpPr>
          <a:xfrm>
            <a:off x="9474455" y="6400747"/>
            <a:ext cx="732728" cy="524931"/>
            <a:chOff x="-60621600" y="4145650"/>
            <a:chExt cx="316650" cy="226850"/>
          </a:xfrm>
        </p:grpSpPr>
        <p:sp>
          <p:nvSpPr>
            <p:cNvPr id="1416" name="Google Shape;1416;p6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7" name="Google Shape;1417;p6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8" name="Google Shape;1418;p6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19" name="Google Shape;1419;p65"/>
          <p:cNvGrpSpPr/>
          <p:nvPr/>
        </p:nvGrpSpPr>
        <p:grpSpPr>
          <a:xfrm>
            <a:off x="7131767" y="6246163"/>
            <a:ext cx="736315" cy="734579"/>
            <a:chOff x="-62154300" y="3743950"/>
            <a:chExt cx="318200" cy="317450"/>
          </a:xfrm>
        </p:grpSpPr>
        <p:sp>
          <p:nvSpPr>
            <p:cNvPr id="1420" name="Google Shape;1420;p6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1" name="Google Shape;1421;p6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22" name="Google Shape;1422;p65"/>
          <p:cNvGrpSpPr/>
          <p:nvPr/>
        </p:nvGrpSpPr>
        <p:grpSpPr>
          <a:xfrm>
            <a:off x="7146278" y="3885198"/>
            <a:ext cx="707291" cy="713055"/>
            <a:chOff x="-31452725" y="3191825"/>
            <a:chExt cx="291450" cy="293825"/>
          </a:xfrm>
        </p:grpSpPr>
        <p:sp>
          <p:nvSpPr>
            <p:cNvPr id="1423" name="Google Shape;1423;p6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6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5" name="Google Shape;1425;p6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6" name="Google Shape;1426;p6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27" name="Google Shape;1427;p65"/>
          <p:cNvGrpSpPr/>
          <p:nvPr/>
        </p:nvGrpSpPr>
        <p:grpSpPr>
          <a:xfrm>
            <a:off x="9481745" y="3882881"/>
            <a:ext cx="718150" cy="717687"/>
            <a:chOff x="-61351725" y="3372400"/>
            <a:chExt cx="310350" cy="310150"/>
          </a:xfrm>
        </p:grpSpPr>
        <p:sp>
          <p:nvSpPr>
            <p:cNvPr id="1428" name="Google Shape;1428;p6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6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0" name="Google Shape;1430;p6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34" name="Shape 1434"/>
        <p:cNvGrpSpPr/>
        <p:nvPr/>
      </p:nvGrpSpPr>
      <p:grpSpPr>
        <a:xfrm>
          <a:off x="0" y="0"/>
          <a:ext cx="0" cy="0"/>
          <a:chOff x="0" y="0"/>
          <a:chExt cx="0" cy="0"/>
        </a:xfrm>
      </p:grpSpPr>
      <p:sp>
        <p:nvSpPr>
          <p:cNvPr id="1435" name="Google Shape;1435;p66"/>
          <p:cNvSpPr/>
          <p:nvPr/>
        </p:nvSpPr>
        <p:spPr>
          <a:xfrm>
            <a:off x="5245375" y="3296350"/>
            <a:ext cx="1602000" cy="16020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dk2"/>
              </a:solidFill>
            </a:endParaRPr>
          </a:p>
        </p:txBody>
      </p:sp>
      <p:sp>
        <p:nvSpPr>
          <p:cNvPr id="1436" name="Google Shape;1436;p66"/>
          <p:cNvSpPr/>
          <p:nvPr/>
        </p:nvSpPr>
        <p:spPr>
          <a:xfrm>
            <a:off x="11343525" y="3296350"/>
            <a:ext cx="1602000" cy="16020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dk2"/>
              </a:solidFill>
            </a:endParaRPr>
          </a:p>
        </p:txBody>
      </p:sp>
      <p:grpSp>
        <p:nvGrpSpPr>
          <p:cNvPr id="1437" name="Google Shape;1437;p66"/>
          <p:cNvGrpSpPr/>
          <p:nvPr/>
        </p:nvGrpSpPr>
        <p:grpSpPr>
          <a:xfrm>
            <a:off x="5696296" y="3811513"/>
            <a:ext cx="700158" cy="571674"/>
            <a:chOff x="3860400" y="3254050"/>
            <a:chExt cx="296175" cy="241825"/>
          </a:xfrm>
        </p:grpSpPr>
        <p:sp>
          <p:nvSpPr>
            <p:cNvPr id="1438" name="Google Shape;1438;p6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439" name="Google Shape;1439;p6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440" name="Google Shape;1440;p6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441" name="Google Shape;1441;p6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442" name="Google Shape;1442;p6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443" name="Google Shape;1443;p6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444" name="Google Shape;1444;p6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grpSp>
      <p:grpSp>
        <p:nvGrpSpPr>
          <p:cNvPr id="1445" name="Google Shape;1445;p66"/>
          <p:cNvGrpSpPr/>
          <p:nvPr/>
        </p:nvGrpSpPr>
        <p:grpSpPr>
          <a:xfrm>
            <a:off x="11832150" y="3743009"/>
            <a:ext cx="624750" cy="708682"/>
            <a:chOff x="-45286550" y="3200500"/>
            <a:chExt cx="263875" cy="299325"/>
          </a:xfrm>
        </p:grpSpPr>
        <p:sp>
          <p:nvSpPr>
            <p:cNvPr id="1446" name="Google Shape;1446;p6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447" name="Google Shape;1447;p6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1448" name="Google Shape;1448;p6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grpSp>
      <p:sp>
        <p:nvSpPr>
          <p:cNvPr id="1449" name="Google Shape;1449;p66"/>
          <p:cNvSpPr txBox="1"/>
          <p:nvPr>
            <p:ph idx="4"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ADVERTISING AND PROMOTION</a:t>
            </a:r>
            <a:endParaRPr/>
          </a:p>
        </p:txBody>
      </p:sp>
      <p:sp>
        <p:nvSpPr>
          <p:cNvPr id="1450" name="Google Shape;1450;p66"/>
          <p:cNvSpPr txBox="1"/>
          <p:nvPr>
            <p:ph idx="1" type="subTitle"/>
          </p:nvPr>
        </p:nvSpPr>
        <p:spPr>
          <a:xfrm>
            <a:off x="4019275" y="6269600"/>
            <a:ext cx="4054200" cy="1602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Mercury is the closest planet to the Sun and the smallest one in the Solar System</a:t>
            </a:r>
            <a:endParaRPr/>
          </a:p>
        </p:txBody>
      </p:sp>
      <p:sp>
        <p:nvSpPr>
          <p:cNvPr id="1451" name="Google Shape;1451;p66"/>
          <p:cNvSpPr txBox="1"/>
          <p:nvPr>
            <p:ph idx="2" type="subTitle"/>
          </p:nvPr>
        </p:nvSpPr>
        <p:spPr>
          <a:xfrm>
            <a:off x="10308825" y="6269600"/>
            <a:ext cx="3671400" cy="1602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a:t>
            </a:r>
            <a:endParaRPr/>
          </a:p>
        </p:txBody>
      </p:sp>
      <p:sp>
        <p:nvSpPr>
          <p:cNvPr id="1452" name="Google Shape;1452;p66"/>
          <p:cNvSpPr txBox="1"/>
          <p:nvPr>
            <p:ph type="title"/>
          </p:nvPr>
        </p:nvSpPr>
        <p:spPr>
          <a:xfrm>
            <a:off x="4210675" y="5205688"/>
            <a:ext cx="3671400" cy="816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ADVERTISING</a:t>
            </a:r>
            <a:endParaRPr/>
          </a:p>
        </p:txBody>
      </p:sp>
      <p:sp>
        <p:nvSpPr>
          <p:cNvPr id="1453" name="Google Shape;1453;p66"/>
          <p:cNvSpPr txBox="1"/>
          <p:nvPr>
            <p:ph idx="3" type="title"/>
          </p:nvPr>
        </p:nvSpPr>
        <p:spPr>
          <a:xfrm>
            <a:off x="10308825" y="5205688"/>
            <a:ext cx="3671400" cy="816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ONLINE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67"/>
          <p:cNvPicPr preferRelativeResize="0"/>
          <p:nvPr/>
        </p:nvPicPr>
        <p:blipFill rotWithShape="1">
          <a:blip r:embed="rId3">
            <a:alphaModFix/>
          </a:blip>
          <a:srcRect b="4351" l="29513" r="30289" t="26468"/>
          <a:stretch/>
        </p:blipFill>
        <p:spPr>
          <a:xfrm>
            <a:off x="9339450" y="1730550"/>
            <a:ext cx="7513044" cy="7272854"/>
          </a:xfrm>
          <a:prstGeom prst="rect">
            <a:avLst/>
          </a:prstGeom>
          <a:noFill/>
          <a:ln>
            <a:noFill/>
          </a:ln>
        </p:spPr>
      </p:pic>
      <p:sp>
        <p:nvSpPr>
          <p:cNvPr id="1459" name="Google Shape;1459;p67"/>
          <p:cNvSpPr txBox="1"/>
          <p:nvPr>
            <p:ph type="title"/>
          </p:nvPr>
        </p:nvSpPr>
        <p:spPr>
          <a:xfrm>
            <a:off x="2487150" y="4606000"/>
            <a:ext cx="5229000" cy="1876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Operating plan</a:t>
            </a:r>
            <a:endParaRPr/>
          </a:p>
        </p:txBody>
      </p:sp>
      <p:sp>
        <p:nvSpPr>
          <p:cNvPr id="1460" name="Google Shape;1460;p67"/>
          <p:cNvSpPr txBox="1"/>
          <p:nvPr>
            <p:ph idx="2" type="title"/>
          </p:nvPr>
        </p:nvSpPr>
        <p:spPr>
          <a:xfrm>
            <a:off x="2438650" y="2216200"/>
            <a:ext cx="2442600" cy="1823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05</a:t>
            </a:r>
            <a:endParaRPr/>
          </a:p>
        </p:txBody>
      </p:sp>
      <p:sp>
        <p:nvSpPr>
          <p:cNvPr id="1461" name="Google Shape;1461;p67"/>
          <p:cNvSpPr txBox="1"/>
          <p:nvPr>
            <p:ph idx="1" type="subTitle"/>
          </p:nvPr>
        </p:nvSpPr>
        <p:spPr>
          <a:xfrm>
            <a:off x="2487150" y="6891800"/>
            <a:ext cx="5425200" cy="101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You can enter a subtitle here if you need it</a:t>
            </a:r>
            <a:endParaRPr/>
          </a:p>
        </p:txBody>
      </p:sp>
      <p:sp>
        <p:nvSpPr>
          <p:cNvPr id="1462" name="Google Shape;1462;p67"/>
          <p:cNvSpPr/>
          <p:nvPr/>
        </p:nvSpPr>
        <p:spPr>
          <a:xfrm flipH="1">
            <a:off x="8829544" y="1253500"/>
            <a:ext cx="7380656" cy="8187565"/>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dk2"/>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66" name="Shape 1466"/>
        <p:cNvGrpSpPr/>
        <p:nvPr/>
      </p:nvGrpSpPr>
      <p:grpSpPr>
        <a:xfrm>
          <a:off x="0" y="0"/>
          <a:ext cx="0" cy="0"/>
          <a:chOff x="0" y="0"/>
          <a:chExt cx="0" cy="0"/>
        </a:xfrm>
      </p:grpSpPr>
      <p:pic>
        <p:nvPicPr>
          <p:cNvPr id="1467" name="Google Shape;1467;p68"/>
          <p:cNvPicPr preferRelativeResize="0"/>
          <p:nvPr/>
        </p:nvPicPr>
        <p:blipFill rotWithShape="1">
          <a:blip r:embed="rId3">
            <a:alphaModFix/>
          </a:blip>
          <a:srcRect b="6148" l="10944" r="0" t="6139"/>
          <a:stretch/>
        </p:blipFill>
        <p:spPr>
          <a:xfrm>
            <a:off x="10545369" y="2651892"/>
            <a:ext cx="3477600" cy="3425400"/>
          </a:xfrm>
          <a:prstGeom prst="rect">
            <a:avLst/>
          </a:prstGeom>
          <a:noFill/>
          <a:ln>
            <a:noFill/>
          </a:ln>
        </p:spPr>
      </p:pic>
      <p:pic>
        <p:nvPicPr>
          <p:cNvPr id="1468" name="Google Shape;1468;p68"/>
          <p:cNvPicPr preferRelativeResize="0"/>
          <p:nvPr/>
        </p:nvPicPr>
        <p:blipFill rotWithShape="1">
          <a:blip r:embed="rId4">
            <a:alphaModFix/>
          </a:blip>
          <a:srcRect b="16793" l="13036" r="9039" t="6454"/>
          <a:stretch/>
        </p:blipFill>
        <p:spPr>
          <a:xfrm flipH="1">
            <a:off x="4284135" y="2651892"/>
            <a:ext cx="3477600" cy="3425400"/>
          </a:xfrm>
          <a:prstGeom prst="rect">
            <a:avLst/>
          </a:prstGeom>
          <a:noFill/>
          <a:ln>
            <a:noFill/>
          </a:ln>
        </p:spPr>
      </p:pic>
      <p:sp>
        <p:nvSpPr>
          <p:cNvPr id="1469" name="Google Shape;1469;p68"/>
          <p:cNvSpPr/>
          <p:nvPr/>
        </p:nvSpPr>
        <p:spPr>
          <a:xfrm>
            <a:off x="4096550" y="2380718"/>
            <a:ext cx="3833337" cy="3480047"/>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l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470" name="Google Shape;1470;p68"/>
          <p:cNvSpPr/>
          <p:nvPr/>
        </p:nvSpPr>
        <p:spPr>
          <a:xfrm rot="10800000">
            <a:off x="10358063" y="2380718"/>
            <a:ext cx="3833337" cy="3480047"/>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l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471" name="Google Shape;1471;p68"/>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TEAM</a:t>
            </a:r>
            <a:endParaRPr/>
          </a:p>
        </p:txBody>
      </p:sp>
      <p:sp>
        <p:nvSpPr>
          <p:cNvPr id="1472" name="Google Shape;1472;p68"/>
          <p:cNvSpPr txBox="1"/>
          <p:nvPr>
            <p:ph idx="2" type="title"/>
          </p:nvPr>
        </p:nvSpPr>
        <p:spPr>
          <a:xfrm>
            <a:off x="4097825" y="6514438"/>
            <a:ext cx="2712600" cy="704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JENNA DOE</a:t>
            </a:r>
            <a:endParaRPr/>
          </a:p>
        </p:txBody>
      </p:sp>
      <p:sp>
        <p:nvSpPr>
          <p:cNvPr id="1473" name="Google Shape;1473;p68"/>
          <p:cNvSpPr txBox="1"/>
          <p:nvPr>
            <p:ph idx="3" type="title"/>
          </p:nvPr>
        </p:nvSpPr>
        <p:spPr>
          <a:xfrm>
            <a:off x="11477550" y="6514438"/>
            <a:ext cx="2712600" cy="704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MARK JAMES</a:t>
            </a:r>
            <a:endParaRPr/>
          </a:p>
        </p:txBody>
      </p:sp>
      <p:sp>
        <p:nvSpPr>
          <p:cNvPr id="1474" name="Google Shape;1474;p68"/>
          <p:cNvSpPr txBox="1"/>
          <p:nvPr>
            <p:ph idx="1" type="subTitle"/>
          </p:nvPr>
        </p:nvSpPr>
        <p:spPr>
          <a:xfrm>
            <a:off x="4097825" y="7345100"/>
            <a:ext cx="3821400" cy="1588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You can replace the  image on the screen with your own</a:t>
            </a:r>
            <a:endParaRPr/>
          </a:p>
        </p:txBody>
      </p:sp>
      <p:sp>
        <p:nvSpPr>
          <p:cNvPr id="1475" name="Google Shape;1475;p68"/>
          <p:cNvSpPr txBox="1"/>
          <p:nvPr>
            <p:ph idx="4" type="subTitle"/>
          </p:nvPr>
        </p:nvSpPr>
        <p:spPr>
          <a:xfrm>
            <a:off x="10368750" y="7345100"/>
            <a:ext cx="3821400" cy="15882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Clr>
                <a:schemeClr val="dk1"/>
              </a:buClr>
              <a:buSzPts val="2200"/>
              <a:buFont typeface="Arial"/>
              <a:buNone/>
            </a:pPr>
            <a:r>
              <a:rPr lang="en"/>
              <a:t>You can replace the  image on the screen with your own</a:t>
            </a:r>
            <a:endParaRPr/>
          </a:p>
          <a:p>
            <a:pPr indent="0" lvl="0" marL="0" rtl="0" algn="r">
              <a:spcBef>
                <a:spcPts val="0"/>
              </a:spcBef>
              <a:spcAft>
                <a:spcPts val="3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9" name="Shape 1479"/>
        <p:cNvGrpSpPr/>
        <p:nvPr/>
      </p:nvGrpSpPr>
      <p:grpSpPr>
        <a:xfrm>
          <a:off x="0" y="0"/>
          <a:ext cx="0" cy="0"/>
          <a:chOff x="0" y="0"/>
          <a:chExt cx="0" cy="0"/>
        </a:xfrm>
      </p:grpSpPr>
      <p:grpSp>
        <p:nvGrpSpPr>
          <p:cNvPr id="1480" name="Google Shape;1480;p69"/>
          <p:cNvGrpSpPr/>
          <p:nvPr/>
        </p:nvGrpSpPr>
        <p:grpSpPr>
          <a:xfrm>
            <a:off x="6215436" y="2686900"/>
            <a:ext cx="5820697" cy="6322005"/>
            <a:chOff x="3393218" y="1235825"/>
            <a:chExt cx="2910348" cy="3161003"/>
          </a:xfrm>
        </p:grpSpPr>
        <p:sp>
          <p:nvSpPr>
            <p:cNvPr id="1481" name="Google Shape;1481;p69"/>
            <p:cNvSpPr/>
            <p:nvPr/>
          </p:nvSpPr>
          <p:spPr>
            <a:xfrm>
              <a:off x="4839244" y="3075283"/>
              <a:ext cx="3386" cy="401821"/>
            </a:xfrm>
            <a:custGeom>
              <a:rect b="b" l="l" r="r" t="t"/>
              <a:pathLst>
                <a:path extrusionOk="0" h="7357" w="62">
                  <a:moveTo>
                    <a:pt x="0" y="1"/>
                  </a:moveTo>
                  <a:lnTo>
                    <a:pt x="0" y="7356"/>
                  </a:lnTo>
                  <a:lnTo>
                    <a:pt x="61" y="7356"/>
                  </a:lnTo>
                  <a:lnTo>
                    <a:pt x="61" y="1"/>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2" name="Google Shape;1482;p69"/>
            <p:cNvSpPr/>
            <p:nvPr/>
          </p:nvSpPr>
          <p:spPr>
            <a:xfrm>
              <a:off x="4113746" y="3075283"/>
              <a:ext cx="5025" cy="401821"/>
            </a:xfrm>
            <a:custGeom>
              <a:rect b="b" l="l" r="r" t="t"/>
              <a:pathLst>
                <a:path extrusionOk="0" h="7357" w="92">
                  <a:moveTo>
                    <a:pt x="0" y="1"/>
                  </a:moveTo>
                  <a:lnTo>
                    <a:pt x="0" y="7356"/>
                  </a:lnTo>
                  <a:lnTo>
                    <a:pt x="92" y="7356"/>
                  </a:lnTo>
                  <a:lnTo>
                    <a:pt x="92" y="1"/>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3" name="Google Shape;1483;p69"/>
            <p:cNvSpPr/>
            <p:nvPr/>
          </p:nvSpPr>
          <p:spPr>
            <a:xfrm>
              <a:off x="6288546" y="3613167"/>
              <a:ext cx="15020" cy="244086"/>
            </a:xfrm>
            <a:custGeom>
              <a:rect b="b" l="l" r="r" t="t"/>
              <a:pathLst>
                <a:path extrusionOk="0" h="4469" w="275">
                  <a:moveTo>
                    <a:pt x="1" y="1"/>
                  </a:moveTo>
                  <a:lnTo>
                    <a:pt x="1" y="4469"/>
                  </a:lnTo>
                  <a:cubicBezTo>
                    <a:pt x="274" y="3010"/>
                    <a:pt x="274" y="1490"/>
                    <a:pt x="1"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69"/>
            <p:cNvSpPr/>
            <p:nvPr/>
          </p:nvSpPr>
          <p:spPr>
            <a:xfrm>
              <a:off x="4839244" y="2155559"/>
              <a:ext cx="3386" cy="401821"/>
            </a:xfrm>
            <a:custGeom>
              <a:rect b="b" l="l" r="r" t="t"/>
              <a:pathLst>
                <a:path extrusionOk="0" h="7357" w="62">
                  <a:moveTo>
                    <a:pt x="0" y="0"/>
                  </a:moveTo>
                  <a:lnTo>
                    <a:pt x="0" y="7356"/>
                  </a:lnTo>
                  <a:lnTo>
                    <a:pt x="61" y="7356"/>
                  </a:lnTo>
                  <a:lnTo>
                    <a:pt x="61" y="0"/>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5" name="Google Shape;1485;p69"/>
            <p:cNvSpPr/>
            <p:nvPr/>
          </p:nvSpPr>
          <p:spPr>
            <a:xfrm>
              <a:off x="4839244" y="3995007"/>
              <a:ext cx="3386" cy="401821"/>
            </a:xfrm>
            <a:custGeom>
              <a:rect b="b" l="l" r="r" t="t"/>
              <a:pathLst>
                <a:path extrusionOk="0" h="7357" w="62">
                  <a:moveTo>
                    <a:pt x="0" y="1"/>
                  </a:moveTo>
                  <a:lnTo>
                    <a:pt x="0" y="7356"/>
                  </a:lnTo>
                  <a:lnTo>
                    <a:pt x="61" y="7356"/>
                  </a:lnTo>
                  <a:lnTo>
                    <a:pt x="61" y="1"/>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6" name="Google Shape;1486;p69"/>
            <p:cNvSpPr/>
            <p:nvPr/>
          </p:nvSpPr>
          <p:spPr>
            <a:xfrm>
              <a:off x="5563048" y="2155559"/>
              <a:ext cx="5079" cy="401821"/>
            </a:xfrm>
            <a:custGeom>
              <a:rect b="b" l="l" r="r" t="t"/>
              <a:pathLst>
                <a:path extrusionOk="0" h="7357" w="93">
                  <a:moveTo>
                    <a:pt x="1" y="0"/>
                  </a:moveTo>
                  <a:lnTo>
                    <a:pt x="1" y="7356"/>
                  </a:lnTo>
                  <a:lnTo>
                    <a:pt x="92" y="7356"/>
                  </a:lnTo>
                  <a:lnTo>
                    <a:pt x="92" y="0"/>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7" name="Google Shape;1487;p69"/>
            <p:cNvSpPr/>
            <p:nvPr/>
          </p:nvSpPr>
          <p:spPr>
            <a:xfrm>
              <a:off x="4113746" y="2155559"/>
              <a:ext cx="5025" cy="401821"/>
            </a:xfrm>
            <a:custGeom>
              <a:rect b="b" l="l" r="r" t="t"/>
              <a:pathLst>
                <a:path extrusionOk="0" h="7357" w="92">
                  <a:moveTo>
                    <a:pt x="0" y="0"/>
                  </a:moveTo>
                  <a:lnTo>
                    <a:pt x="0" y="7356"/>
                  </a:lnTo>
                  <a:lnTo>
                    <a:pt x="92" y="7356"/>
                  </a:lnTo>
                  <a:lnTo>
                    <a:pt x="92" y="0"/>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8" name="Google Shape;1488;p69"/>
            <p:cNvSpPr/>
            <p:nvPr/>
          </p:nvSpPr>
          <p:spPr>
            <a:xfrm>
              <a:off x="5563048" y="1235835"/>
              <a:ext cx="5079" cy="401766"/>
            </a:xfrm>
            <a:custGeom>
              <a:rect b="b" l="l" r="r" t="t"/>
              <a:pathLst>
                <a:path extrusionOk="0" h="7356" w="93">
                  <a:moveTo>
                    <a:pt x="1" y="0"/>
                  </a:moveTo>
                  <a:lnTo>
                    <a:pt x="1" y="7356"/>
                  </a:lnTo>
                  <a:lnTo>
                    <a:pt x="92" y="7356"/>
                  </a:lnTo>
                  <a:lnTo>
                    <a:pt x="92" y="0"/>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9" name="Google Shape;1489;p69"/>
            <p:cNvSpPr/>
            <p:nvPr/>
          </p:nvSpPr>
          <p:spPr>
            <a:xfrm>
              <a:off x="4113746" y="1235835"/>
              <a:ext cx="5025" cy="401766"/>
            </a:xfrm>
            <a:custGeom>
              <a:rect b="b" l="l" r="r" t="t"/>
              <a:pathLst>
                <a:path extrusionOk="0" h="7356" w="92">
                  <a:moveTo>
                    <a:pt x="0" y="0"/>
                  </a:moveTo>
                  <a:lnTo>
                    <a:pt x="0" y="7356"/>
                  </a:lnTo>
                  <a:lnTo>
                    <a:pt x="92" y="7356"/>
                  </a:lnTo>
                  <a:lnTo>
                    <a:pt x="92" y="0"/>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0" name="Google Shape;1490;p69"/>
            <p:cNvSpPr/>
            <p:nvPr/>
          </p:nvSpPr>
          <p:spPr>
            <a:xfrm>
              <a:off x="5563048" y="3075283"/>
              <a:ext cx="5079" cy="401821"/>
            </a:xfrm>
            <a:custGeom>
              <a:rect b="b" l="l" r="r" t="t"/>
              <a:pathLst>
                <a:path extrusionOk="0" h="7357" w="93">
                  <a:moveTo>
                    <a:pt x="1" y="1"/>
                  </a:moveTo>
                  <a:lnTo>
                    <a:pt x="1" y="7356"/>
                  </a:lnTo>
                  <a:lnTo>
                    <a:pt x="92" y="7356"/>
                  </a:lnTo>
                  <a:lnTo>
                    <a:pt x="92" y="1"/>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1" name="Google Shape;1491;p69"/>
            <p:cNvSpPr/>
            <p:nvPr/>
          </p:nvSpPr>
          <p:spPr>
            <a:xfrm>
              <a:off x="4113746" y="3995007"/>
              <a:ext cx="5025" cy="401821"/>
            </a:xfrm>
            <a:custGeom>
              <a:rect b="b" l="l" r="r" t="t"/>
              <a:pathLst>
                <a:path extrusionOk="0" h="7357" w="92">
                  <a:moveTo>
                    <a:pt x="0" y="1"/>
                  </a:moveTo>
                  <a:lnTo>
                    <a:pt x="0" y="7356"/>
                  </a:lnTo>
                  <a:lnTo>
                    <a:pt x="92" y="7356"/>
                  </a:lnTo>
                  <a:lnTo>
                    <a:pt x="92" y="1"/>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2" name="Google Shape;1492;p69"/>
            <p:cNvSpPr/>
            <p:nvPr/>
          </p:nvSpPr>
          <p:spPr>
            <a:xfrm>
              <a:off x="4839244" y="1235835"/>
              <a:ext cx="3386" cy="401766"/>
            </a:xfrm>
            <a:custGeom>
              <a:rect b="b" l="l" r="r" t="t"/>
              <a:pathLst>
                <a:path extrusionOk="0" h="7356" w="62">
                  <a:moveTo>
                    <a:pt x="0" y="0"/>
                  </a:moveTo>
                  <a:lnTo>
                    <a:pt x="0" y="7356"/>
                  </a:lnTo>
                  <a:lnTo>
                    <a:pt x="61" y="7356"/>
                  </a:lnTo>
                  <a:lnTo>
                    <a:pt x="61" y="0"/>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3" name="Google Shape;1493;p69"/>
            <p:cNvSpPr/>
            <p:nvPr/>
          </p:nvSpPr>
          <p:spPr>
            <a:xfrm>
              <a:off x="5563048" y="3995007"/>
              <a:ext cx="5079" cy="401821"/>
            </a:xfrm>
            <a:custGeom>
              <a:rect b="b" l="l" r="r" t="t"/>
              <a:pathLst>
                <a:path extrusionOk="0" h="7357" w="93">
                  <a:moveTo>
                    <a:pt x="1" y="1"/>
                  </a:moveTo>
                  <a:lnTo>
                    <a:pt x="1" y="7356"/>
                  </a:lnTo>
                  <a:lnTo>
                    <a:pt x="92" y="7356"/>
                  </a:lnTo>
                  <a:lnTo>
                    <a:pt x="92" y="1"/>
                  </a:lnTo>
                  <a:close/>
                </a:path>
              </a:pathLst>
            </a:custGeom>
            <a:solidFill>
              <a:srgbClr val="69C8A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4" name="Google Shape;1494;p69"/>
            <p:cNvSpPr/>
            <p:nvPr/>
          </p:nvSpPr>
          <p:spPr>
            <a:xfrm>
              <a:off x="5568073" y="1235835"/>
              <a:ext cx="360257" cy="1323164"/>
            </a:xfrm>
            <a:custGeom>
              <a:rect b="b" l="l" r="r" t="t"/>
              <a:pathLst>
                <a:path extrusionOk="0" h="24226" w="6596">
                  <a:moveTo>
                    <a:pt x="0" y="0"/>
                  </a:moveTo>
                  <a:lnTo>
                    <a:pt x="0" y="7386"/>
                  </a:lnTo>
                  <a:lnTo>
                    <a:pt x="1307" y="7386"/>
                  </a:lnTo>
                  <a:cubicBezTo>
                    <a:pt x="1326" y="7386"/>
                    <a:pt x="1344" y="7386"/>
                    <a:pt x="1362" y="7386"/>
                  </a:cubicBezTo>
                  <a:cubicBezTo>
                    <a:pt x="3951" y="7386"/>
                    <a:pt x="6049" y="9502"/>
                    <a:pt x="6049" y="12098"/>
                  </a:cubicBezTo>
                  <a:cubicBezTo>
                    <a:pt x="6049" y="14712"/>
                    <a:pt x="3921" y="16839"/>
                    <a:pt x="1307" y="16839"/>
                  </a:cubicBezTo>
                  <a:lnTo>
                    <a:pt x="0" y="16839"/>
                  </a:lnTo>
                  <a:lnTo>
                    <a:pt x="0" y="24226"/>
                  </a:lnTo>
                  <a:lnTo>
                    <a:pt x="1307" y="24226"/>
                  </a:lnTo>
                  <a:cubicBezTo>
                    <a:pt x="3131" y="24226"/>
                    <a:pt x="4955" y="23800"/>
                    <a:pt x="6596" y="23010"/>
                  </a:cubicBezTo>
                  <a:lnTo>
                    <a:pt x="6596" y="1216"/>
                  </a:lnTo>
                  <a:cubicBezTo>
                    <a:pt x="4955" y="395"/>
                    <a:pt x="3131" y="0"/>
                    <a:pt x="130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5" name="Google Shape;1495;p69"/>
            <p:cNvSpPr/>
            <p:nvPr/>
          </p:nvSpPr>
          <p:spPr>
            <a:xfrm>
              <a:off x="5568073" y="3075283"/>
              <a:ext cx="360257" cy="1321525"/>
            </a:xfrm>
            <a:custGeom>
              <a:rect b="b" l="l" r="r" t="t"/>
              <a:pathLst>
                <a:path extrusionOk="0" h="24196" w="6596">
                  <a:moveTo>
                    <a:pt x="0" y="1"/>
                  </a:moveTo>
                  <a:lnTo>
                    <a:pt x="0" y="7356"/>
                  </a:lnTo>
                  <a:lnTo>
                    <a:pt x="1307" y="7356"/>
                  </a:lnTo>
                  <a:cubicBezTo>
                    <a:pt x="3921" y="7356"/>
                    <a:pt x="6049" y="9484"/>
                    <a:pt x="6049" y="12098"/>
                  </a:cubicBezTo>
                  <a:cubicBezTo>
                    <a:pt x="6049" y="14712"/>
                    <a:pt x="3921" y="16840"/>
                    <a:pt x="1307" y="16840"/>
                  </a:cubicBezTo>
                  <a:lnTo>
                    <a:pt x="0" y="16840"/>
                  </a:lnTo>
                  <a:lnTo>
                    <a:pt x="0" y="24195"/>
                  </a:lnTo>
                  <a:lnTo>
                    <a:pt x="1307" y="24195"/>
                  </a:lnTo>
                  <a:cubicBezTo>
                    <a:pt x="3131" y="24195"/>
                    <a:pt x="4955" y="23770"/>
                    <a:pt x="6596" y="22980"/>
                  </a:cubicBezTo>
                  <a:lnTo>
                    <a:pt x="6596" y="1216"/>
                  </a:lnTo>
                  <a:cubicBezTo>
                    <a:pt x="4955" y="396"/>
                    <a:pt x="3131" y="1"/>
                    <a:pt x="13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6" name="Google Shape;1496;p69"/>
            <p:cNvSpPr/>
            <p:nvPr/>
          </p:nvSpPr>
          <p:spPr>
            <a:xfrm>
              <a:off x="5928283" y="3141699"/>
              <a:ext cx="360312" cy="1188695"/>
            </a:xfrm>
            <a:custGeom>
              <a:rect b="b" l="l" r="r" t="t"/>
              <a:pathLst>
                <a:path extrusionOk="0" h="21764" w="6597">
                  <a:moveTo>
                    <a:pt x="1" y="0"/>
                  </a:moveTo>
                  <a:lnTo>
                    <a:pt x="1" y="21764"/>
                  </a:lnTo>
                  <a:cubicBezTo>
                    <a:pt x="3436" y="20061"/>
                    <a:pt x="5898" y="16870"/>
                    <a:pt x="6597" y="13101"/>
                  </a:cubicBezTo>
                  <a:lnTo>
                    <a:pt x="6597" y="8633"/>
                  </a:lnTo>
                  <a:cubicBezTo>
                    <a:pt x="5867" y="4894"/>
                    <a:pt x="3436" y="1672"/>
                    <a:pt x="1"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7" name="Google Shape;1497;p69"/>
            <p:cNvSpPr/>
            <p:nvPr/>
          </p:nvSpPr>
          <p:spPr>
            <a:xfrm>
              <a:off x="5928283" y="1302252"/>
              <a:ext cx="360312" cy="1188695"/>
            </a:xfrm>
            <a:custGeom>
              <a:rect b="b" l="l" r="r" t="t"/>
              <a:pathLst>
                <a:path extrusionOk="0" h="21764" w="6597">
                  <a:moveTo>
                    <a:pt x="1" y="0"/>
                  </a:moveTo>
                  <a:lnTo>
                    <a:pt x="1" y="21763"/>
                  </a:lnTo>
                  <a:cubicBezTo>
                    <a:pt x="3436" y="20061"/>
                    <a:pt x="5867" y="16870"/>
                    <a:pt x="6597" y="13101"/>
                  </a:cubicBezTo>
                  <a:lnTo>
                    <a:pt x="6597" y="8632"/>
                  </a:lnTo>
                  <a:cubicBezTo>
                    <a:pt x="5898" y="4894"/>
                    <a:pt x="3436" y="1672"/>
                    <a:pt x="1"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8" name="Google Shape;1498;p69"/>
            <p:cNvSpPr/>
            <p:nvPr/>
          </p:nvSpPr>
          <p:spPr>
            <a:xfrm>
              <a:off x="4842575" y="1235835"/>
              <a:ext cx="360312" cy="401766"/>
            </a:xfrm>
            <a:custGeom>
              <a:rect b="b" l="l" r="r" t="t"/>
              <a:pathLst>
                <a:path extrusionOk="0" h="7356" w="6597">
                  <a:moveTo>
                    <a:pt x="0" y="0"/>
                  </a:moveTo>
                  <a:lnTo>
                    <a:pt x="0" y="7356"/>
                  </a:lnTo>
                  <a:lnTo>
                    <a:pt x="6596" y="7356"/>
                  </a:lnTo>
                  <a:lnTo>
                    <a:pt x="659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9" name="Google Shape;1499;p69"/>
            <p:cNvSpPr/>
            <p:nvPr/>
          </p:nvSpPr>
          <p:spPr>
            <a:xfrm>
              <a:off x="4842575" y="2155559"/>
              <a:ext cx="360312" cy="401821"/>
            </a:xfrm>
            <a:custGeom>
              <a:rect b="b" l="l" r="r" t="t"/>
              <a:pathLst>
                <a:path extrusionOk="0" h="7357" w="6597">
                  <a:moveTo>
                    <a:pt x="0" y="0"/>
                  </a:moveTo>
                  <a:lnTo>
                    <a:pt x="0" y="7356"/>
                  </a:lnTo>
                  <a:lnTo>
                    <a:pt x="6596" y="7356"/>
                  </a:lnTo>
                  <a:lnTo>
                    <a:pt x="659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0" name="Google Shape;1500;p69"/>
            <p:cNvSpPr/>
            <p:nvPr/>
          </p:nvSpPr>
          <p:spPr>
            <a:xfrm>
              <a:off x="4842575" y="3075283"/>
              <a:ext cx="360312" cy="401821"/>
            </a:xfrm>
            <a:custGeom>
              <a:rect b="b" l="l" r="r" t="t"/>
              <a:pathLst>
                <a:path extrusionOk="0" h="7357" w="6597">
                  <a:moveTo>
                    <a:pt x="0" y="1"/>
                  </a:moveTo>
                  <a:lnTo>
                    <a:pt x="0" y="7356"/>
                  </a:lnTo>
                  <a:lnTo>
                    <a:pt x="6596" y="7356"/>
                  </a:lnTo>
                  <a:lnTo>
                    <a:pt x="65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1" name="Google Shape;1501;p69"/>
            <p:cNvSpPr/>
            <p:nvPr/>
          </p:nvSpPr>
          <p:spPr>
            <a:xfrm>
              <a:off x="4842575" y="3995007"/>
              <a:ext cx="360312" cy="401821"/>
            </a:xfrm>
            <a:custGeom>
              <a:rect b="b" l="l" r="r" t="t"/>
              <a:pathLst>
                <a:path extrusionOk="0" h="7357" w="6597">
                  <a:moveTo>
                    <a:pt x="0" y="1"/>
                  </a:moveTo>
                  <a:lnTo>
                    <a:pt x="0" y="7356"/>
                  </a:lnTo>
                  <a:lnTo>
                    <a:pt x="6596" y="7356"/>
                  </a:lnTo>
                  <a:lnTo>
                    <a:pt x="65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69"/>
            <p:cNvSpPr/>
            <p:nvPr/>
          </p:nvSpPr>
          <p:spPr>
            <a:xfrm>
              <a:off x="5202850" y="3075275"/>
              <a:ext cx="369030" cy="401821"/>
            </a:xfrm>
            <a:custGeom>
              <a:rect b="b" l="l" r="r" t="t"/>
              <a:pathLst>
                <a:path extrusionOk="0" h="7357" w="6596">
                  <a:moveTo>
                    <a:pt x="0" y="1"/>
                  </a:moveTo>
                  <a:lnTo>
                    <a:pt x="0" y="7356"/>
                  </a:lnTo>
                  <a:lnTo>
                    <a:pt x="6596" y="7356"/>
                  </a:lnTo>
                  <a:lnTo>
                    <a:pt x="659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3" name="Google Shape;1503;p69"/>
            <p:cNvSpPr/>
            <p:nvPr/>
          </p:nvSpPr>
          <p:spPr>
            <a:xfrm>
              <a:off x="5202850" y="2155550"/>
              <a:ext cx="369030" cy="401821"/>
            </a:xfrm>
            <a:custGeom>
              <a:rect b="b" l="l" r="r" t="t"/>
              <a:pathLst>
                <a:path extrusionOk="0" h="7357" w="6596">
                  <a:moveTo>
                    <a:pt x="0" y="0"/>
                  </a:moveTo>
                  <a:lnTo>
                    <a:pt x="0" y="7356"/>
                  </a:lnTo>
                  <a:lnTo>
                    <a:pt x="6596" y="7356"/>
                  </a:lnTo>
                  <a:lnTo>
                    <a:pt x="659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4" name="Google Shape;1504;p69"/>
            <p:cNvSpPr/>
            <p:nvPr/>
          </p:nvSpPr>
          <p:spPr>
            <a:xfrm>
              <a:off x="5202850" y="1235825"/>
              <a:ext cx="365221" cy="401766"/>
            </a:xfrm>
            <a:custGeom>
              <a:rect b="b" l="l" r="r" t="t"/>
              <a:pathLst>
                <a:path extrusionOk="0" h="7356" w="6596">
                  <a:moveTo>
                    <a:pt x="0" y="0"/>
                  </a:moveTo>
                  <a:lnTo>
                    <a:pt x="0" y="7356"/>
                  </a:lnTo>
                  <a:lnTo>
                    <a:pt x="6596" y="7356"/>
                  </a:lnTo>
                  <a:lnTo>
                    <a:pt x="659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69"/>
            <p:cNvSpPr/>
            <p:nvPr/>
          </p:nvSpPr>
          <p:spPr>
            <a:xfrm>
              <a:off x="5202850" y="3995000"/>
              <a:ext cx="369030" cy="401821"/>
            </a:xfrm>
            <a:custGeom>
              <a:rect b="b" l="l" r="r" t="t"/>
              <a:pathLst>
                <a:path extrusionOk="0" h="7357" w="6596">
                  <a:moveTo>
                    <a:pt x="0" y="1"/>
                  </a:moveTo>
                  <a:lnTo>
                    <a:pt x="0" y="7356"/>
                  </a:lnTo>
                  <a:lnTo>
                    <a:pt x="6596" y="7356"/>
                  </a:lnTo>
                  <a:lnTo>
                    <a:pt x="659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69"/>
            <p:cNvSpPr/>
            <p:nvPr/>
          </p:nvSpPr>
          <p:spPr>
            <a:xfrm>
              <a:off x="4118716" y="2155559"/>
              <a:ext cx="360312" cy="401821"/>
            </a:xfrm>
            <a:custGeom>
              <a:rect b="b" l="l" r="r" t="t"/>
              <a:pathLst>
                <a:path extrusionOk="0" h="7357" w="6597">
                  <a:moveTo>
                    <a:pt x="1" y="0"/>
                  </a:moveTo>
                  <a:lnTo>
                    <a:pt x="1" y="7356"/>
                  </a:lnTo>
                  <a:lnTo>
                    <a:pt x="6597" y="7356"/>
                  </a:lnTo>
                  <a:lnTo>
                    <a:pt x="65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7" name="Google Shape;1507;p69"/>
            <p:cNvSpPr/>
            <p:nvPr/>
          </p:nvSpPr>
          <p:spPr>
            <a:xfrm>
              <a:off x="4118716" y="1235835"/>
              <a:ext cx="360312" cy="401766"/>
            </a:xfrm>
            <a:custGeom>
              <a:rect b="b" l="l" r="r" t="t"/>
              <a:pathLst>
                <a:path extrusionOk="0" h="7356" w="6597">
                  <a:moveTo>
                    <a:pt x="1" y="0"/>
                  </a:moveTo>
                  <a:lnTo>
                    <a:pt x="1" y="7356"/>
                  </a:lnTo>
                  <a:lnTo>
                    <a:pt x="6597" y="7356"/>
                  </a:lnTo>
                  <a:lnTo>
                    <a:pt x="65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8" name="Google Shape;1508;p69"/>
            <p:cNvSpPr/>
            <p:nvPr/>
          </p:nvSpPr>
          <p:spPr>
            <a:xfrm>
              <a:off x="4118716" y="3995007"/>
              <a:ext cx="360312" cy="401821"/>
            </a:xfrm>
            <a:custGeom>
              <a:rect b="b" l="l" r="r" t="t"/>
              <a:pathLst>
                <a:path extrusionOk="0" h="7357" w="6597">
                  <a:moveTo>
                    <a:pt x="1" y="1"/>
                  </a:moveTo>
                  <a:lnTo>
                    <a:pt x="1" y="7356"/>
                  </a:lnTo>
                  <a:lnTo>
                    <a:pt x="6597" y="7356"/>
                  </a:lnTo>
                  <a:lnTo>
                    <a:pt x="659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69"/>
            <p:cNvSpPr/>
            <p:nvPr/>
          </p:nvSpPr>
          <p:spPr>
            <a:xfrm>
              <a:off x="4118716" y="3075283"/>
              <a:ext cx="360312" cy="401821"/>
            </a:xfrm>
            <a:custGeom>
              <a:rect b="b" l="l" r="r" t="t"/>
              <a:pathLst>
                <a:path extrusionOk="0" h="7357" w="6597">
                  <a:moveTo>
                    <a:pt x="1" y="1"/>
                  </a:moveTo>
                  <a:lnTo>
                    <a:pt x="1" y="7356"/>
                  </a:lnTo>
                  <a:lnTo>
                    <a:pt x="6597" y="7356"/>
                  </a:lnTo>
                  <a:lnTo>
                    <a:pt x="659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69"/>
            <p:cNvSpPr/>
            <p:nvPr/>
          </p:nvSpPr>
          <p:spPr>
            <a:xfrm>
              <a:off x="4477350" y="2155550"/>
              <a:ext cx="369013" cy="401821"/>
            </a:xfrm>
            <a:custGeom>
              <a:rect b="b" l="l" r="r" t="t"/>
              <a:pathLst>
                <a:path extrusionOk="0" h="7357" w="6596">
                  <a:moveTo>
                    <a:pt x="0" y="0"/>
                  </a:moveTo>
                  <a:lnTo>
                    <a:pt x="0" y="7356"/>
                  </a:lnTo>
                  <a:lnTo>
                    <a:pt x="6596" y="7356"/>
                  </a:lnTo>
                  <a:lnTo>
                    <a:pt x="659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1" name="Google Shape;1511;p69"/>
            <p:cNvSpPr/>
            <p:nvPr/>
          </p:nvSpPr>
          <p:spPr>
            <a:xfrm>
              <a:off x="4477350" y="1235825"/>
              <a:ext cx="374471" cy="401766"/>
            </a:xfrm>
            <a:custGeom>
              <a:rect b="b" l="l" r="r" t="t"/>
              <a:pathLst>
                <a:path extrusionOk="0" h="7356" w="6596">
                  <a:moveTo>
                    <a:pt x="0" y="0"/>
                  </a:moveTo>
                  <a:lnTo>
                    <a:pt x="0" y="7356"/>
                  </a:lnTo>
                  <a:lnTo>
                    <a:pt x="6596" y="7356"/>
                  </a:lnTo>
                  <a:lnTo>
                    <a:pt x="659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2" name="Google Shape;1512;p69"/>
            <p:cNvSpPr/>
            <p:nvPr/>
          </p:nvSpPr>
          <p:spPr>
            <a:xfrm>
              <a:off x="4477350" y="3075275"/>
              <a:ext cx="365221" cy="401821"/>
            </a:xfrm>
            <a:custGeom>
              <a:rect b="b" l="l" r="r" t="t"/>
              <a:pathLst>
                <a:path extrusionOk="0" h="7357" w="6596">
                  <a:moveTo>
                    <a:pt x="0" y="1"/>
                  </a:moveTo>
                  <a:lnTo>
                    <a:pt x="0" y="7356"/>
                  </a:lnTo>
                  <a:lnTo>
                    <a:pt x="6596" y="7356"/>
                  </a:lnTo>
                  <a:lnTo>
                    <a:pt x="659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3" name="Google Shape;1513;p69"/>
            <p:cNvSpPr/>
            <p:nvPr/>
          </p:nvSpPr>
          <p:spPr>
            <a:xfrm>
              <a:off x="4477350" y="3995000"/>
              <a:ext cx="369030" cy="401821"/>
            </a:xfrm>
            <a:custGeom>
              <a:rect b="b" l="l" r="r" t="t"/>
              <a:pathLst>
                <a:path extrusionOk="0" h="7357" w="6596">
                  <a:moveTo>
                    <a:pt x="0" y="1"/>
                  </a:moveTo>
                  <a:lnTo>
                    <a:pt x="0" y="7356"/>
                  </a:lnTo>
                  <a:lnTo>
                    <a:pt x="6596" y="7356"/>
                  </a:lnTo>
                  <a:lnTo>
                    <a:pt x="659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69"/>
            <p:cNvSpPr/>
            <p:nvPr/>
          </p:nvSpPr>
          <p:spPr>
            <a:xfrm>
              <a:off x="3393218" y="2228584"/>
              <a:ext cx="360312" cy="1175423"/>
            </a:xfrm>
            <a:custGeom>
              <a:rect b="b" l="l" r="r" t="t"/>
              <a:pathLst>
                <a:path extrusionOk="0" h="21521" w="6597">
                  <a:moveTo>
                    <a:pt x="6597" y="1"/>
                  </a:moveTo>
                  <a:cubicBezTo>
                    <a:pt x="2554" y="2068"/>
                    <a:pt x="1" y="6232"/>
                    <a:pt x="1" y="10761"/>
                  </a:cubicBezTo>
                  <a:cubicBezTo>
                    <a:pt x="1" y="15290"/>
                    <a:pt x="2554" y="19454"/>
                    <a:pt x="6597" y="21521"/>
                  </a:cubicBezTo>
                  <a:lnTo>
                    <a:pt x="659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69"/>
            <p:cNvSpPr/>
            <p:nvPr/>
          </p:nvSpPr>
          <p:spPr>
            <a:xfrm>
              <a:off x="3396550" y="3995007"/>
              <a:ext cx="356980" cy="401821"/>
            </a:xfrm>
            <a:custGeom>
              <a:rect b="b" l="l" r="r" t="t"/>
              <a:pathLst>
                <a:path extrusionOk="0" h="7357" w="6536">
                  <a:moveTo>
                    <a:pt x="1" y="1"/>
                  </a:moveTo>
                  <a:lnTo>
                    <a:pt x="1" y="7356"/>
                  </a:lnTo>
                  <a:lnTo>
                    <a:pt x="6536" y="7356"/>
                  </a:lnTo>
                  <a:lnTo>
                    <a:pt x="65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69"/>
            <p:cNvSpPr/>
            <p:nvPr/>
          </p:nvSpPr>
          <p:spPr>
            <a:xfrm>
              <a:off x="3396550" y="1235835"/>
              <a:ext cx="356980" cy="401766"/>
            </a:xfrm>
            <a:custGeom>
              <a:rect b="b" l="l" r="r" t="t"/>
              <a:pathLst>
                <a:path extrusionOk="0" h="7356" w="6536">
                  <a:moveTo>
                    <a:pt x="1" y="0"/>
                  </a:moveTo>
                  <a:lnTo>
                    <a:pt x="1" y="7356"/>
                  </a:lnTo>
                  <a:lnTo>
                    <a:pt x="6536" y="7356"/>
                  </a:lnTo>
                  <a:lnTo>
                    <a:pt x="65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69"/>
            <p:cNvSpPr/>
            <p:nvPr/>
          </p:nvSpPr>
          <p:spPr>
            <a:xfrm>
              <a:off x="3753475" y="3995000"/>
              <a:ext cx="369020" cy="401821"/>
            </a:xfrm>
            <a:custGeom>
              <a:rect b="b" l="l" r="r" t="t"/>
              <a:pathLst>
                <a:path extrusionOk="0" h="7357" w="6597">
                  <a:moveTo>
                    <a:pt x="1" y="1"/>
                  </a:moveTo>
                  <a:lnTo>
                    <a:pt x="1" y="7356"/>
                  </a:lnTo>
                  <a:lnTo>
                    <a:pt x="6596" y="7356"/>
                  </a:lnTo>
                  <a:lnTo>
                    <a:pt x="659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69"/>
            <p:cNvSpPr/>
            <p:nvPr/>
          </p:nvSpPr>
          <p:spPr>
            <a:xfrm>
              <a:off x="3753475" y="2155550"/>
              <a:ext cx="374479" cy="1321525"/>
            </a:xfrm>
            <a:custGeom>
              <a:rect b="b" l="l" r="r" t="t"/>
              <a:pathLst>
                <a:path extrusionOk="0" h="24196" w="6597">
                  <a:moveTo>
                    <a:pt x="5502" y="0"/>
                  </a:moveTo>
                  <a:cubicBezTo>
                    <a:pt x="3587" y="0"/>
                    <a:pt x="1703" y="456"/>
                    <a:pt x="1" y="1338"/>
                  </a:cubicBezTo>
                  <a:lnTo>
                    <a:pt x="1" y="22858"/>
                  </a:lnTo>
                  <a:cubicBezTo>
                    <a:pt x="1703" y="23739"/>
                    <a:pt x="3587" y="24195"/>
                    <a:pt x="5502" y="24195"/>
                  </a:cubicBezTo>
                  <a:lnTo>
                    <a:pt x="6596" y="24195"/>
                  </a:lnTo>
                  <a:lnTo>
                    <a:pt x="6596" y="16840"/>
                  </a:lnTo>
                  <a:lnTo>
                    <a:pt x="5502" y="16840"/>
                  </a:lnTo>
                  <a:cubicBezTo>
                    <a:pt x="2888" y="16840"/>
                    <a:pt x="791" y="14712"/>
                    <a:pt x="791" y="12098"/>
                  </a:cubicBezTo>
                  <a:cubicBezTo>
                    <a:pt x="791" y="9484"/>
                    <a:pt x="2888" y="7356"/>
                    <a:pt x="5502" y="7356"/>
                  </a:cubicBezTo>
                  <a:lnTo>
                    <a:pt x="6596" y="7356"/>
                  </a:lnTo>
                  <a:lnTo>
                    <a:pt x="659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69"/>
            <p:cNvSpPr/>
            <p:nvPr/>
          </p:nvSpPr>
          <p:spPr>
            <a:xfrm>
              <a:off x="3753475" y="1235825"/>
              <a:ext cx="369020" cy="401766"/>
            </a:xfrm>
            <a:custGeom>
              <a:rect b="b" l="l" r="r" t="t"/>
              <a:pathLst>
                <a:path extrusionOk="0" h="7356" w="6597">
                  <a:moveTo>
                    <a:pt x="1" y="0"/>
                  </a:moveTo>
                  <a:lnTo>
                    <a:pt x="1" y="7356"/>
                  </a:lnTo>
                  <a:lnTo>
                    <a:pt x="6596" y="7356"/>
                  </a:lnTo>
                  <a:lnTo>
                    <a:pt x="659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69"/>
            <p:cNvSpPr/>
            <p:nvPr/>
          </p:nvSpPr>
          <p:spPr>
            <a:xfrm>
              <a:off x="6288546" y="1774555"/>
              <a:ext cx="15020" cy="244086"/>
            </a:xfrm>
            <a:custGeom>
              <a:rect b="b" l="l" r="r" t="t"/>
              <a:pathLst>
                <a:path extrusionOk="0" h="4469" w="275">
                  <a:moveTo>
                    <a:pt x="1" y="1"/>
                  </a:moveTo>
                  <a:lnTo>
                    <a:pt x="1" y="4469"/>
                  </a:lnTo>
                  <a:cubicBezTo>
                    <a:pt x="274" y="3010"/>
                    <a:pt x="274" y="1490"/>
                    <a:pt x="1"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21" name="Google Shape;1521;p69"/>
          <p:cNvSpPr txBox="1"/>
          <p:nvPr/>
        </p:nvSpPr>
        <p:spPr>
          <a:xfrm>
            <a:off x="1125300" y="8386050"/>
            <a:ext cx="4867200" cy="904200"/>
          </a:xfrm>
          <a:prstGeom prst="rect">
            <a:avLst/>
          </a:prstGeom>
          <a:noFill/>
          <a:ln>
            <a:noFill/>
          </a:ln>
        </p:spPr>
        <p:txBody>
          <a:bodyPr anchorCtr="0" anchor="t" bIns="0" lIns="0" spcFirstLastPara="1" rIns="0" wrap="square" tIns="13400">
            <a:noAutofit/>
          </a:bodyPr>
          <a:lstStyle/>
          <a:p>
            <a:pPr indent="0" lvl="0" marL="0" rtl="0" algn="r">
              <a:spcBef>
                <a:spcPts val="0"/>
              </a:spcBef>
              <a:spcAft>
                <a:spcPts val="0"/>
              </a:spcAft>
              <a:buClr>
                <a:srgbClr val="000000"/>
              </a:buClr>
              <a:buFont typeface="Arial"/>
              <a:buNone/>
            </a:pPr>
            <a:r>
              <a:rPr lang="en" sz="2800">
                <a:solidFill>
                  <a:schemeClr val="dk2"/>
                </a:solidFill>
                <a:latin typeface="Libre Franklin"/>
                <a:ea typeface="Libre Franklin"/>
                <a:cs typeface="Libre Franklin"/>
                <a:sym typeface="Libre Franklin"/>
              </a:rPr>
              <a:t>Jupiter is the biggest planet in the Solar System</a:t>
            </a:r>
            <a:br>
              <a:rPr lang="en" sz="2800">
                <a:solidFill>
                  <a:schemeClr val="dk2"/>
                </a:solidFill>
                <a:latin typeface="Libre Franklin"/>
                <a:ea typeface="Libre Franklin"/>
                <a:cs typeface="Libre Franklin"/>
                <a:sym typeface="Libre Franklin"/>
              </a:rPr>
            </a:br>
            <a:endParaRPr sz="2800">
              <a:solidFill>
                <a:schemeClr val="dk2"/>
              </a:solidFill>
              <a:latin typeface="Libre Franklin"/>
              <a:ea typeface="Libre Franklin"/>
              <a:cs typeface="Libre Franklin"/>
              <a:sym typeface="Libre Franklin"/>
            </a:endParaRPr>
          </a:p>
        </p:txBody>
      </p:sp>
      <p:sp>
        <p:nvSpPr>
          <p:cNvPr id="1522" name="Google Shape;1522;p69"/>
          <p:cNvSpPr txBox="1"/>
          <p:nvPr/>
        </p:nvSpPr>
        <p:spPr>
          <a:xfrm>
            <a:off x="12259100" y="7459900"/>
            <a:ext cx="4867200" cy="904200"/>
          </a:xfrm>
          <a:prstGeom prst="rect">
            <a:avLst/>
          </a:prstGeom>
          <a:noFill/>
          <a:ln>
            <a:noFill/>
          </a:ln>
        </p:spPr>
        <p:txBody>
          <a:bodyPr anchorCtr="0" anchor="t" bIns="0" lIns="0" spcFirstLastPara="1" rIns="0" wrap="square" tIns="13400">
            <a:noAutofit/>
          </a:bodyPr>
          <a:lstStyle/>
          <a:p>
            <a:pPr indent="0" lvl="0" marL="0" rtl="0" algn="l">
              <a:spcBef>
                <a:spcPts val="0"/>
              </a:spcBef>
              <a:spcAft>
                <a:spcPts val="0"/>
              </a:spcAft>
              <a:buClr>
                <a:srgbClr val="000000"/>
              </a:buClr>
              <a:buFont typeface="Arial"/>
              <a:buNone/>
            </a:pPr>
            <a:r>
              <a:rPr lang="en" sz="2800">
                <a:solidFill>
                  <a:schemeClr val="dk2"/>
                </a:solidFill>
                <a:latin typeface="Libre Franklin"/>
                <a:ea typeface="Libre Franklin"/>
                <a:cs typeface="Libre Franklin"/>
                <a:sym typeface="Libre Franklin"/>
              </a:rPr>
              <a:t>Neptune is the fourth-largest planet in the Solar System</a:t>
            </a:r>
            <a:endParaRPr sz="2800">
              <a:solidFill>
                <a:schemeClr val="dk2"/>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t/>
            </a:r>
            <a:endParaRPr sz="2800">
              <a:solidFill>
                <a:schemeClr val="dk2"/>
              </a:solidFill>
              <a:latin typeface="Libre Franklin"/>
              <a:ea typeface="Libre Franklin"/>
              <a:cs typeface="Libre Franklin"/>
              <a:sym typeface="Libre Franklin"/>
            </a:endParaRPr>
          </a:p>
        </p:txBody>
      </p:sp>
      <p:sp>
        <p:nvSpPr>
          <p:cNvPr id="1523" name="Google Shape;1523;p69"/>
          <p:cNvSpPr txBox="1"/>
          <p:nvPr/>
        </p:nvSpPr>
        <p:spPr>
          <a:xfrm>
            <a:off x="1125300" y="2928350"/>
            <a:ext cx="4867200" cy="904200"/>
          </a:xfrm>
          <a:prstGeom prst="rect">
            <a:avLst/>
          </a:prstGeom>
          <a:noFill/>
          <a:ln>
            <a:noFill/>
          </a:ln>
        </p:spPr>
        <p:txBody>
          <a:bodyPr anchorCtr="0" anchor="t" bIns="0" lIns="0" spcFirstLastPara="1" rIns="0" wrap="square" tIns="13400">
            <a:noAutofit/>
          </a:bodyPr>
          <a:lstStyle/>
          <a:p>
            <a:pPr indent="0" lvl="0" marL="0" marR="0" rtl="0" algn="r">
              <a:lnSpc>
                <a:spcPct val="100000"/>
              </a:lnSpc>
              <a:spcBef>
                <a:spcPts val="0"/>
              </a:spcBef>
              <a:spcAft>
                <a:spcPts val="0"/>
              </a:spcAft>
              <a:buNone/>
            </a:pPr>
            <a:r>
              <a:rPr lang="en" sz="2800">
                <a:solidFill>
                  <a:schemeClr val="dk2"/>
                </a:solidFill>
                <a:latin typeface="Libre Franklin"/>
                <a:ea typeface="Libre Franklin"/>
                <a:cs typeface="Libre Franklin"/>
                <a:sym typeface="Libre Franklin"/>
              </a:rPr>
              <a:t>Despite being red, Mars is a very cold place</a:t>
            </a:r>
            <a:endParaRPr sz="2800">
              <a:solidFill>
                <a:schemeClr val="dk2"/>
              </a:solidFill>
              <a:latin typeface="Libre Franklin"/>
              <a:ea typeface="Libre Franklin"/>
              <a:cs typeface="Libre Franklin"/>
              <a:sym typeface="Libre Franklin"/>
            </a:endParaRPr>
          </a:p>
        </p:txBody>
      </p:sp>
      <p:sp>
        <p:nvSpPr>
          <p:cNvPr id="1524" name="Google Shape;1524;p69"/>
          <p:cNvSpPr txBox="1"/>
          <p:nvPr/>
        </p:nvSpPr>
        <p:spPr>
          <a:xfrm>
            <a:off x="12259100" y="3832550"/>
            <a:ext cx="4867200" cy="904200"/>
          </a:xfrm>
          <a:prstGeom prst="rect">
            <a:avLst/>
          </a:prstGeom>
          <a:noFill/>
          <a:ln>
            <a:noFill/>
          </a:ln>
        </p:spPr>
        <p:txBody>
          <a:bodyPr anchorCtr="0" anchor="t" bIns="0" lIns="0" spcFirstLastPara="1" rIns="0" wrap="square" tIns="13400">
            <a:noAutofit/>
          </a:bodyPr>
          <a:lstStyle/>
          <a:p>
            <a:pPr indent="0" lvl="0" marL="0" marR="0" rtl="0" algn="l">
              <a:lnSpc>
                <a:spcPct val="100000"/>
              </a:lnSpc>
              <a:spcBef>
                <a:spcPts val="0"/>
              </a:spcBef>
              <a:spcAft>
                <a:spcPts val="0"/>
              </a:spcAft>
              <a:buNone/>
            </a:pPr>
            <a:r>
              <a:rPr lang="en" sz="2800">
                <a:solidFill>
                  <a:schemeClr val="dk2"/>
                </a:solidFill>
                <a:latin typeface="Libre Franklin"/>
                <a:ea typeface="Libre Franklin"/>
                <a:cs typeface="Libre Franklin"/>
                <a:sym typeface="Libre Franklin"/>
              </a:rPr>
              <a:t>Mercury is the closest planet to the Sun</a:t>
            </a:r>
            <a:endParaRPr sz="2800">
              <a:solidFill>
                <a:schemeClr val="dk2"/>
              </a:solidFill>
              <a:latin typeface="Libre Franklin"/>
              <a:ea typeface="Libre Franklin"/>
              <a:cs typeface="Libre Franklin"/>
              <a:sym typeface="Libre Franklin"/>
            </a:endParaRPr>
          </a:p>
        </p:txBody>
      </p:sp>
      <p:sp>
        <p:nvSpPr>
          <p:cNvPr id="1525" name="Google Shape;1525;p69"/>
          <p:cNvSpPr txBox="1"/>
          <p:nvPr/>
        </p:nvSpPr>
        <p:spPr>
          <a:xfrm>
            <a:off x="1125300" y="5396200"/>
            <a:ext cx="4867200" cy="904200"/>
          </a:xfrm>
          <a:prstGeom prst="rect">
            <a:avLst/>
          </a:prstGeom>
          <a:noFill/>
          <a:ln>
            <a:noFill/>
          </a:ln>
        </p:spPr>
        <p:txBody>
          <a:bodyPr anchorCtr="0" anchor="t" bIns="0" lIns="0" spcFirstLastPara="1" rIns="0" wrap="square" tIns="13400">
            <a:noAutofit/>
          </a:bodyPr>
          <a:lstStyle/>
          <a:p>
            <a:pPr indent="0" lvl="0" marL="0" marR="0" rtl="0" algn="r">
              <a:lnSpc>
                <a:spcPct val="100000"/>
              </a:lnSpc>
              <a:spcBef>
                <a:spcPts val="0"/>
              </a:spcBef>
              <a:spcAft>
                <a:spcPts val="0"/>
              </a:spcAft>
              <a:buNone/>
            </a:pPr>
            <a:r>
              <a:rPr lang="en" sz="2800">
                <a:solidFill>
                  <a:schemeClr val="dk2"/>
                </a:solidFill>
                <a:latin typeface="Libre Franklin"/>
                <a:ea typeface="Libre Franklin"/>
                <a:cs typeface="Libre Franklin"/>
                <a:sym typeface="Libre Franklin"/>
              </a:rPr>
              <a:t>Saturn is composed mostly of hydrogen and helium</a:t>
            </a:r>
            <a:endParaRPr sz="2800">
              <a:solidFill>
                <a:schemeClr val="dk2"/>
              </a:solidFill>
              <a:latin typeface="Libre Franklin"/>
              <a:ea typeface="Libre Franklin"/>
              <a:cs typeface="Libre Franklin"/>
              <a:sym typeface="Libre Franklin"/>
            </a:endParaRPr>
          </a:p>
        </p:txBody>
      </p:sp>
      <p:sp>
        <p:nvSpPr>
          <p:cNvPr id="1526" name="Google Shape;1526;p69"/>
          <p:cNvSpPr txBox="1"/>
          <p:nvPr/>
        </p:nvSpPr>
        <p:spPr>
          <a:xfrm>
            <a:off x="3679500" y="2224617"/>
            <a:ext cx="2313000" cy="684600"/>
          </a:xfrm>
          <a:prstGeom prst="rect">
            <a:avLst/>
          </a:prstGeom>
          <a:noFill/>
          <a:ln>
            <a:noFill/>
          </a:ln>
        </p:spPr>
        <p:txBody>
          <a:bodyPr anchorCtr="0" anchor="ctr" bIns="0" lIns="0" spcFirstLastPara="1" rIns="0" wrap="square" tIns="13400">
            <a:noAutofit/>
          </a:bodyPr>
          <a:lstStyle/>
          <a:p>
            <a:pPr indent="0" lvl="0" marL="0" rtl="0" algn="r">
              <a:spcBef>
                <a:spcPts val="0"/>
              </a:spcBef>
              <a:spcAft>
                <a:spcPts val="0"/>
              </a:spcAft>
              <a:buClr>
                <a:srgbClr val="000000"/>
              </a:buClr>
              <a:buFont typeface="Arial"/>
              <a:buNone/>
            </a:pPr>
            <a:r>
              <a:rPr lang="en" sz="4000">
                <a:solidFill>
                  <a:schemeClr val="dk2"/>
                </a:solidFill>
                <a:latin typeface="Staatliches"/>
                <a:ea typeface="Staatliches"/>
                <a:cs typeface="Staatliches"/>
                <a:sym typeface="Staatliches"/>
              </a:rPr>
              <a:t>DAY 1</a:t>
            </a:r>
            <a:endParaRPr sz="4000">
              <a:solidFill>
                <a:schemeClr val="dk2"/>
              </a:solidFill>
              <a:latin typeface="Staatliches"/>
              <a:ea typeface="Staatliches"/>
              <a:cs typeface="Staatliches"/>
              <a:sym typeface="Staatliches"/>
            </a:endParaRPr>
          </a:p>
        </p:txBody>
      </p:sp>
      <p:sp>
        <p:nvSpPr>
          <p:cNvPr id="1527" name="Google Shape;1527;p69"/>
          <p:cNvSpPr txBox="1"/>
          <p:nvPr/>
        </p:nvSpPr>
        <p:spPr>
          <a:xfrm>
            <a:off x="12259100" y="3147937"/>
            <a:ext cx="2313000" cy="684600"/>
          </a:xfrm>
          <a:prstGeom prst="rect">
            <a:avLst/>
          </a:prstGeom>
          <a:noFill/>
          <a:ln>
            <a:noFill/>
          </a:ln>
        </p:spPr>
        <p:txBody>
          <a:bodyPr anchorCtr="0" anchor="ctr" bIns="0" lIns="0" spcFirstLastPara="1" rIns="0" wrap="square" tIns="1340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DAY 2</a:t>
            </a:r>
            <a:endParaRPr sz="4000">
              <a:solidFill>
                <a:schemeClr val="dk2"/>
              </a:solidFill>
              <a:latin typeface="Staatliches"/>
              <a:ea typeface="Staatliches"/>
              <a:cs typeface="Staatliches"/>
              <a:sym typeface="Staatliches"/>
            </a:endParaRPr>
          </a:p>
        </p:txBody>
      </p:sp>
      <p:sp>
        <p:nvSpPr>
          <p:cNvPr id="1528" name="Google Shape;1528;p69"/>
          <p:cNvSpPr txBox="1"/>
          <p:nvPr/>
        </p:nvSpPr>
        <p:spPr>
          <a:xfrm>
            <a:off x="3679500" y="4725335"/>
            <a:ext cx="2313000" cy="684600"/>
          </a:xfrm>
          <a:prstGeom prst="rect">
            <a:avLst/>
          </a:prstGeom>
          <a:noFill/>
          <a:ln>
            <a:noFill/>
          </a:ln>
        </p:spPr>
        <p:txBody>
          <a:bodyPr anchorCtr="0" anchor="ctr" bIns="0" lIns="0" spcFirstLastPara="1" rIns="0" wrap="square" tIns="13400">
            <a:noAutofit/>
          </a:bodyPr>
          <a:lstStyle/>
          <a:p>
            <a:pPr indent="0" lvl="0" marL="0" rtl="0" algn="r">
              <a:spcBef>
                <a:spcPts val="0"/>
              </a:spcBef>
              <a:spcAft>
                <a:spcPts val="0"/>
              </a:spcAft>
              <a:buNone/>
            </a:pPr>
            <a:r>
              <a:rPr lang="en" sz="4000">
                <a:solidFill>
                  <a:schemeClr val="dk2"/>
                </a:solidFill>
                <a:latin typeface="Staatliches"/>
                <a:ea typeface="Staatliches"/>
                <a:cs typeface="Staatliches"/>
                <a:sym typeface="Staatliches"/>
              </a:rPr>
              <a:t>DAY 3</a:t>
            </a:r>
            <a:endParaRPr sz="4000">
              <a:solidFill>
                <a:schemeClr val="dk2"/>
              </a:solidFill>
              <a:latin typeface="Staatliches"/>
              <a:ea typeface="Staatliches"/>
              <a:cs typeface="Staatliches"/>
              <a:sym typeface="Staatliches"/>
            </a:endParaRPr>
          </a:p>
        </p:txBody>
      </p:sp>
      <p:sp>
        <p:nvSpPr>
          <p:cNvPr id="1529" name="Google Shape;1529;p69"/>
          <p:cNvSpPr txBox="1"/>
          <p:nvPr/>
        </p:nvSpPr>
        <p:spPr>
          <a:xfrm>
            <a:off x="12259100" y="6775050"/>
            <a:ext cx="2313000" cy="684600"/>
          </a:xfrm>
          <a:prstGeom prst="rect">
            <a:avLst/>
          </a:prstGeom>
          <a:noFill/>
          <a:ln>
            <a:noFill/>
          </a:ln>
        </p:spPr>
        <p:txBody>
          <a:bodyPr anchorCtr="0" anchor="ctr" bIns="0" lIns="0" spcFirstLastPara="1" rIns="0" wrap="square" tIns="1340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DAY 4</a:t>
            </a:r>
            <a:endParaRPr sz="4000">
              <a:solidFill>
                <a:schemeClr val="dk2"/>
              </a:solidFill>
              <a:latin typeface="Staatliches"/>
              <a:ea typeface="Staatliches"/>
              <a:cs typeface="Staatliches"/>
              <a:sym typeface="Staatliches"/>
            </a:endParaRPr>
          </a:p>
        </p:txBody>
      </p:sp>
      <p:sp>
        <p:nvSpPr>
          <p:cNvPr id="1530" name="Google Shape;1530;p69"/>
          <p:cNvSpPr txBox="1"/>
          <p:nvPr/>
        </p:nvSpPr>
        <p:spPr>
          <a:xfrm>
            <a:off x="3679500" y="7701419"/>
            <a:ext cx="2313000" cy="684600"/>
          </a:xfrm>
          <a:prstGeom prst="rect">
            <a:avLst/>
          </a:prstGeom>
          <a:noFill/>
          <a:ln>
            <a:noFill/>
          </a:ln>
        </p:spPr>
        <p:txBody>
          <a:bodyPr anchorCtr="0" anchor="ctr" bIns="0" lIns="0" spcFirstLastPara="1" rIns="0" wrap="square" tIns="13400">
            <a:noAutofit/>
          </a:bodyPr>
          <a:lstStyle/>
          <a:p>
            <a:pPr indent="0" lvl="0" marL="0" rtl="0" algn="r">
              <a:spcBef>
                <a:spcPts val="0"/>
              </a:spcBef>
              <a:spcAft>
                <a:spcPts val="0"/>
              </a:spcAft>
              <a:buNone/>
            </a:pPr>
            <a:r>
              <a:rPr lang="en" sz="4000">
                <a:solidFill>
                  <a:schemeClr val="dk2"/>
                </a:solidFill>
                <a:latin typeface="Staatliches"/>
                <a:ea typeface="Staatliches"/>
                <a:cs typeface="Staatliches"/>
                <a:sym typeface="Staatliches"/>
              </a:rPr>
              <a:t>DAY 5</a:t>
            </a:r>
            <a:endParaRPr sz="4000">
              <a:solidFill>
                <a:schemeClr val="dk2"/>
              </a:solidFill>
              <a:latin typeface="Staatliches"/>
              <a:ea typeface="Staatliches"/>
              <a:cs typeface="Staatliches"/>
              <a:sym typeface="Staatliches"/>
            </a:endParaRPr>
          </a:p>
        </p:txBody>
      </p:sp>
      <p:sp>
        <p:nvSpPr>
          <p:cNvPr id="1531" name="Google Shape;1531;p69"/>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PROCESS</a:t>
            </a:r>
            <a:endParaRPr/>
          </a:p>
        </p:txBody>
      </p:sp>
      <p:grpSp>
        <p:nvGrpSpPr>
          <p:cNvPr id="1532" name="Google Shape;1532;p69"/>
          <p:cNvGrpSpPr/>
          <p:nvPr/>
        </p:nvGrpSpPr>
        <p:grpSpPr>
          <a:xfrm>
            <a:off x="6354160" y="2558572"/>
            <a:ext cx="443156" cy="695109"/>
            <a:chOff x="-2885662" y="592025"/>
            <a:chExt cx="149725" cy="234850"/>
          </a:xfrm>
        </p:grpSpPr>
        <p:sp>
          <p:nvSpPr>
            <p:cNvPr id="1533" name="Google Shape;1533;p69"/>
            <p:cNvSpPr/>
            <p:nvPr/>
          </p:nvSpPr>
          <p:spPr>
            <a:xfrm>
              <a:off x="-2885662" y="624700"/>
              <a:ext cx="149725" cy="202175"/>
            </a:xfrm>
            <a:custGeom>
              <a:rect b="b" l="l" r="r" t="t"/>
              <a:pathLst>
                <a:path extrusionOk="0" h="8087" w="5989">
                  <a:moveTo>
                    <a:pt x="2979" y="1"/>
                  </a:moveTo>
                  <a:lnTo>
                    <a:pt x="0" y="7022"/>
                  </a:lnTo>
                  <a:cubicBezTo>
                    <a:pt x="0" y="7053"/>
                    <a:pt x="0" y="7083"/>
                    <a:pt x="0" y="7113"/>
                  </a:cubicBezTo>
                  <a:cubicBezTo>
                    <a:pt x="0" y="7630"/>
                    <a:pt x="1338" y="8086"/>
                    <a:pt x="3009" y="8086"/>
                  </a:cubicBezTo>
                  <a:cubicBezTo>
                    <a:pt x="4651" y="8086"/>
                    <a:pt x="5988" y="7630"/>
                    <a:pt x="5988" y="7113"/>
                  </a:cubicBezTo>
                  <a:cubicBezTo>
                    <a:pt x="5988" y="7053"/>
                    <a:pt x="5958" y="6992"/>
                    <a:pt x="5927" y="6931"/>
                  </a:cubicBezTo>
                  <a:lnTo>
                    <a:pt x="297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4" name="Google Shape;1534;p69"/>
            <p:cNvSpPr/>
            <p:nvPr/>
          </p:nvSpPr>
          <p:spPr>
            <a:xfrm>
              <a:off x="-2865912" y="624700"/>
              <a:ext cx="110200" cy="191525"/>
            </a:xfrm>
            <a:custGeom>
              <a:rect b="b" l="l" r="r" t="t"/>
              <a:pathLst>
                <a:path extrusionOk="0" h="7661" w="4408">
                  <a:moveTo>
                    <a:pt x="2219" y="1"/>
                  </a:moveTo>
                  <a:lnTo>
                    <a:pt x="1" y="6657"/>
                  </a:lnTo>
                  <a:cubicBezTo>
                    <a:pt x="1" y="6688"/>
                    <a:pt x="1" y="6718"/>
                    <a:pt x="1" y="6749"/>
                  </a:cubicBezTo>
                  <a:cubicBezTo>
                    <a:pt x="1" y="7265"/>
                    <a:pt x="1004" y="7661"/>
                    <a:pt x="2219" y="7661"/>
                  </a:cubicBezTo>
                  <a:cubicBezTo>
                    <a:pt x="3435" y="7661"/>
                    <a:pt x="4408" y="7265"/>
                    <a:pt x="4408" y="6749"/>
                  </a:cubicBezTo>
                  <a:cubicBezTo>
                    <a:pt x="4408" y="6688"/>
                    <a:pt x="4408" y="6627"/>
                    <a:pt x="4378" y="6566"/>
                  </a:cubicBezTo>
                  <a:lnTo>
                    <a:pt x="221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5" name="Google Shape;1535;p69"/>
            <p:cNvSpPr/>
            <p:nvPr/>
          </p:nvSpPr>
          <p:spPr>
            <a:xfrm>
              <a:off x="-2849962" y="592025"/>
              <a:ext cx="78300" cy="79050"/>
            </a:xfrm>
            <a:custGeom>
              <a:rect b="b" l="l" r="r" t="t"/>
              <a:pathLst>
                <a:path extrusionOk="0" h="3162" w="3132">
                  <a:moveTo>
                    <a:pt x="1581" y="1"/>
                  </a:moveTo>
                  <a:cubicBezTo>
                    <a:pt x="700" y="1"/>
                    <a:pt x="1" y="700"/>
                    <a:pt x="1" y="1581"/>
                  </a:cubicBezTo>
                  <a:cubicBezTo>
                    <a:pt x="1" y="2463"/>
                    <a:pt x="700" y="3162"/>
                    <a:pt x="1581" y="3162"/>
                  </a:cubicBezTo>
                  <a:cubicBezTo>
                    <a:pt x="2433" y="3162"/>
                    <a:pt x="3132" y="2463"/>
                    <a:pt x="3132" y="1581"/>
                  </a:cubicBezTo>
                  <a:cubicBezTo>
                    <a:pt x="3132" y="700"/>
                    <a:pt x="2433" y="1"/>
                    <a:pt x="158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36" name="Google Shape;1536;p69"/>
          <p:cNvSpPr/>
          <p:nvPr/>
        </p:nvSpPr>
        <p:spPr>
          <a:xfrm flipH="1" rot="1687096">
            <a:off x="1050839" y="835251"/>
            <a:ext cx="1295804" cy="139286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7" name="Google Shape;1537;p69"/>
          <p:cNvSpPr/>
          <p:nvPr/>
        </p:nvSpPr>
        <p:spPr>
          <a:xfrm flipH="1" rot="-3044316">
            <a:off x="15021764" y="1322122"/>
            <a:ext cx="1798040" cy="1438194"/>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38" name="Google Shape;1538;p69"/>
          <p:cNvGrpSpPr/>
          <p:nvPr/>
        </p:nvGrpSpPr>
        <p:grpSpPr>
          <a:xfrm>
            <a:off x="6354160" y="8072097"/>
            <a:ext cx="443156" cy="695109"/>
            <a:chOff x="-2885662" y="592025"/>
            <a:chExt cx="149725" cy="234850"/>
          </a:xfrm>
        </p:grpSpPr>
        <p:sp>
          <p:nvSpPr>
            <p:cNvPr id="1539" name="Google Shape;1539;p69"/>
            <p:cNvSpPr/>
            <p:nvPr/>
          </p:nvSpPr>
          <p:spPr>
            <a:xfrm>
              <a:off x="-2885662" y="624700"/>
              <a:ext cx="149725" cy="202175"/>
            </a:xfrm>
            <a:custGeom>
              <a:rect b="b" l="l" r="r" t="t"/>
              <a:pathLst>
                <a:path extrusionOk="0" h="8087" w="5989">
                  <a:moveTo>
                    <a:pt x="2979" y="1"/>
                  </a:moveTo>
                  <a:lnTo>
                    <a:pt x="0" y="7022"/>
                  </a:lnTo>
                  <a:cubicBezTo>
                    <a:pt x="0" y="7053"/>
                    <a:pt x="0" y="7083"/>
                    <a:pt x="0" y="7113"/>
                  </a:cubicBezTo>
                  <a:cubicBezTo>
                    <a:pt x="0" y="7630"/>
                    <a:pt x="1338" y="8086"/>
                    <a:pt x="3009" y="8086"/>
                  </a:cubicBezTo>
                  <a:cubicBezTo>
                    <a:pt x="4651" y="8086"/>
                    <a:pt x="5988" y="7630"/>
                    <a:pt x="5988" y="7113"/>
                  </a:cubicBezTo>
                  <a:cubicBezTo>
                    <a:pt x="5988" y="7053"/>
                    <a:pt x="5958" y="6992"/>
                    <a:pt x="5927" y="6931"/>
                  </a:cubicBezTo>
                  <a:lnTo>
                    <a:pt x="297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0" name="Google Shape;1540;p69"/>
            <p:cNvSpPr/>
            <p:nvPr/>
          </p:nvSpPr>
          <p:spPr>
            <a:xfrm>
              <a:off x="-2865912" y="624700"/>
              <a:ext cx="110200" cy="191525"/>
            </a:xfrm>
            <a:custGeom>
              <a:rect b="b" l="l" r="r" t="t"/>
              <a:pathLst>
                <a:path extrusionOk="0" h="7661" w="4408">
                  <a:moveTo>
                    <a:pt x="2219" y="1"/>
                  </a:moveTo>
                  <a:lnTo>
                    <a:pt x="1" y="6657"/>
                  </a:lnTo>
                  <a:cubicBezTo>
                    <a:pt x="1" y="6688"/>
                    <a:pt x="1" y="6718"/>
                    <a:pt x="1" y="6749"/>
                  </a:cubicBezTo>
                  <a:cubicBezTo>
                    <a:pt x="1" y="7265"/>
                    <a:pt x="1004" y="7661"/>
                    <a:pt x="2219" y="7661"/>
                  </a:cubicBezTo>
                  <a:cubicBezTo>
                    <a:pt x="3435" y="7661"/>
                    <a:pt x="4408" y="7265"/>
                    <a:pt x="4408" y="6749"/>
                  </a:cubicBezTo>
                  <a:cubicBezTo>
                    <a:pt x="4408" y="6688"/>
                    <a:pt x="4408" y="6627"/>
                    <a:pt x="4378" y="6566"/>
                  </a:cubicBezTo>
                  <a:lnTo>
                    <a:pt x="221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69"/>
            <p:cNvSpPr/>
            <p:nvPr/>
          </p:nvSpPr>
          <p:spPr>
            <a:xfrm>
              <a:off x="-2849962" y="592025"/>
              <a:ext cx="78300" cy="79050"/>
            </a:xfrm>
            <a:custGeom>
              <a:rect b="b" l="l" r="r" t="t"/>
              <a:pathLst>
                <a:path extrusionOk="0" h="3162" w="3132">
                  <a:moveTo>
                    <a:pt x="1581" y="1"/>
                  </a:moveTo>
                  <a:cubicBezTo>
                    <a:pt x="700" y="1"/>
                    <a:pt x="1" y="700"/>
                    <a:pt x="1" y="1581"/>
                  </a:cubicBezTo>
                  <a:cubicBezTo>
                    <a:pt x="1" y="2463"/>
                    <a:pt x="700" y="3162"/>
                    <a:pt x="1581" y="3162"/>
                  </a:cubicBezTo>
                  <a:cubicBezTo>
                    <a:pt x="2433" y="3162"/>
                    <a:pt x="3132" y="2463"/>
                    <a:pt x="3132" y="1581"/>
                  </a:cubicBezTo>
                  <a:cubicBezTo>
                    <a:pt x="3132" y="700"/>
                    <a:pt x="2433" y="1"/>
                    <a:pt x="158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42" name="Google Shape;1542;p69"/>
          <p:cNvGrpSpPr/>
          <p:nvPr/>
        </p:nvGrpSpPr>
        <p:grpSpPr>
          <a:xfrm>
            <a:off x="6354160" y="5500747"/>
            <a:ext cx="443156" cy="695109"/>
            <a:chOff x="-2885662" y="592025"/>
            <a:chExt cx="149725" cy="234850"/>
          </a:xfrm>
        </p:grpSpPr>
        <p:sp>
          <p:nvSpPr>
            <p:cNvPr id="1543" name="Google Shape;1543;p69"/>
            <p:cNvSpPr/>
            <p:nvPr/>
          </p:nvSpPr>
          <p:spPr>
            <a:xfrm>
              <a:off x="-2885662" y="624700"/>
              <a:ext cx="149725" cy="202175"/>
            </a:xfrm>
            <a:custGeom>
              <a:rect b="b" l="l" r="r" t="t"/>
              <a:pathLst>
                <a:path extrusionOk="0" h="8087" w="5989">
                  <a:moveTo>
                    <a:pt x="2979" y="1"/>
                  </a:moveTo>
                  <a:lnTo>
                    <a:pt x="0" y="7022"/>
                  </a:lnTo>
                  <a:cubicBezTo>
                    <a:pt x="0" y="7053"/>
                    <a:pt x="0" y="7083"/>
                    <a:pt x="0" y="7113"/>
                  </a:cubicBezTo>
                  <a:cubicBezTo>
                    <a:pt x="0" y="7630"/>
                    <a:pt x="1338" y="8086"/>
                    <a:pt x="3009" y="8086"/>
                  </a:cubicBezTo>
                  <a:cubicBezTo>
                    <a:pt x="4651" y="8086"/>
                    <a:pt x="5988" y="7630"/>
                    <a:pt x="5988" y="7113"/>
                  </a:cubicBezTo>
                  <a:cubicBezTo>
                    <a:pt x="5988" y="7053"/>
                    <a:pt x="5958" y="6992"/>
                    <a:pt x="5927" y="6931"/>
                  </a:cubicBezTo>
                  <a:lnTo>
                    <a:pt x="297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4" name="Google Shape;1544;p69"/>
            <p:cNvSpPr/>
            <p:nvPr/>
          </p:nvSpPr>
          <p:spPr>
            <a:xfrm>
              <a:off x="-2865912" y="624700"/>
              <a:ext cx="110200" cy="191525"/>
            </a:xfrm>
            <a:custGeom>
              <a:rect b="b" l="l" r="r" t="t"/>
              <a:pathLst>
                <a:path extrusionOk="0" h="7661" w="4408">
                  <a:moveTo>
                    <a:pt x="2219" y="1"/>
                  </a:moveTo>
                  <a:lnTo>
                    <a:pt x="1" y="6657"/>
                  </a:lnTo>
                  <a:cubicBezTo>
                    <a:pt x="1" y="6688"/>
                    <a:pt x="1" y="6718"/>
                    <a:pt x="1" y="6749"/>
                  </a:cubicBezTo>
                  <a:cubicBezTo>
                    <a:pt x="1" y="7265"/>
                    <a:pt x="1004" y="7661"/>
                    <a:pt x="2219" y="7661"/>
                  </a:cubicBezTo>
                  <a:cubicBezTo>
                    <a:pt x="3435" y="7661"/>
                    <a:pt x="4408" y="7265"/>
                    <a:pt x="4408" y="6749"/>
                  </a:cubicBezTo>
                  <a:cubicBezTo>
                    <a:pt x="4408" y="6688"/>
                    <a:pt x="4408" y="6627"/>
                    <a:pt x="4378" y="6566"/>
                  </a:cubicBezTo>
                  <a:lnTo>
                    <a:pt x="221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5" name="Google Shape;1545;p69"/>
            <p:cNvSpPr/>
            <p:nvPr/>
          </p:nvSpPr>
          <p:spPr>
            <a:xfrm>
              <a:off x="-2849962" y="592025"/>
              <a:ext cx="78300" cy="79050"/>
            </a:xfrm>
            <a:custGeom>
              <a:rect b="b" l="l" r="r" t="t"/>
              <a:pathLst>
                <a:path extrusionOk="0" h="3162" w="3132">
                  <a:moveTo>
                    <a:pt x="1581" y="1"/>
                  </a:moveTo>
                  <a:cubicBezTo>
                    <a:pt x="700" y="1"/>
                    <a:pt x="1" y="700"/>
                    <a:pt x="1" y="1581"/>
                  </a:cubicBezTo>
                  <a:cubicBezTo>
                    <a:pt x="1" y="2463"/>
                    <a:pt x="700" y="3162"/>
                    <a:pt x="1581" y="3162"/>
                  </a:cubicBezTo>
                  <a:cubicBezTo>
                    <a:pt x="2433" y="3162"/>
                    <a:pt x="3132" y="2463"/>
                    <a:pt x="3132" y="1581"/>
                  </a:cubicBezTo>
                  <a:cubicBezTo>
                    <a:pt x="3132" y="700"/>
                    <a:pt x="2433" y="1"/>
                    <a:pt x="158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46" name="Google Shape;1546;p69"/>
          <p:cNvGrpSpPr/>
          <p:nvPr/>
        </p:nvGrpSpPr>
        <p:grpSpPr>
          <a:xfrm>
            <a:off x="11411910" y="3651547"/>
            <a:ext cx="443156" cy="695109"/>
            <a:chOff x="-2885662" y="592025"/>
            <a:chExt cx="149725" cy="234850"/>
          </a:xfrm>
        </p:grpSpPr>
        <p:sp>
          <p:nvSpPr>
            <p:cNvPr id="1547" name="Google Shape;1547;p69"/>
            <p:cNvSpPr/>
            <p:nvPr/>
          </p:nvSpPr>
          <p:spPr>
            <a:xfrm>
              <a:off x="-2885662" y="624700"/>
              <a:ext cx="149725" cy="202175"/>
            </a:xfrm>
            <a:custGeom>
              <a:rect b="b" l="l" r="r" t="t"/>
              <a:pathLst>
                <a:path extrusionOk="0" h="8087" w="5989">
                  <a:moveTo>
                    <a:pt x="2979" y="1"/>
                  </a:moveTo>
                  <a:lnTo>
                    <a:pt x="0" y="7022"/>
                  </a:lnTo>
                  <a:cubicBezTo>
                    <a:pt x="0" y="7053"/>
                    <a:pt x="0" y="7083"/>
                    <a:pt x="0" y="7113"/>
                  </a:cubicBezTo>
                  <a:cubicBezTo>
                    <a:pt x="0" y="7630"/>
                    <a:pt x="1338" y="8086"/>
                    <a:pt x="3009" y="8086"/>
                  </a:cubicBezTo>
                  <a:cubicBezTo>
                    <a:pt x="4651" y="8086"/>
                    <a:pt x="5988" y="7630"/>
                    <a:pt x="5988" y="7113"/>
                  </a:cubicBezTo>
                  <a:cubicBezTo>
                    <a:pt x="5988" y="7053"/>
                    <a:pt x="5958" y="6992"/>
                    <a:pt x="5927" y="6931"/>
                  </a:cubicBezTo>
                  <a:lnTo>
                    <a:pt x="297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69"/>
            <p:cNvSpPr/>
            <p:nvPr/>
          </p:nvSpPr>
          <p:spPr>
            <a:xfrm>
              <a:off x="-2865912" y="624700"/>
              <a:ext cx="110200" cy="191525"/>
            </a:xfrm>
            <a:custGeom>
              <a:rect b="b" l="l" r="r" t="t"/>
              <a:pathLst>
                <a:path extrusionOk="0" h="7661" w="4408">
                  <a:moveTo>
                    <a:pt x="2219" y="1"/>
                  </a:moveTo>
                  <a:lnTo>
                    <a:pt x="1" y="6657"/>
                  </a:lnTo>
                  <a:cubicBezTo>
                    <a:pt x="1" y="6688"/>
                    <a:pt x="1" y="6718"/>
                    <a:pt x="1" y="6749"/>
                  </a:cubicBezTo>
                  <a:cubicBezTo>
                    <a:pt x="1" y="7265"/>
                    <a:pt x="1004" y="7661"/>
                    <a:pt x="2219" y="7661"/>
                  </a:cubicBezTo>
                  <a:cubicBezTo>
                    <a:pt x="3435" y="7661"/>
                    <a:pt x="4408" y="7265"/>
                    <a:pt x="4408" y="6749"/>
                  </a:cubicBezTo>
                  <a:cubicBezTo>
                    <a:pt x="4408" y="6688"/>
                    <a:pt x="4408" y="6627"/>
                    <a:pt x="4378" y="6566"/>
                  </a:cubicBezTo>
                  <a:lnTo>
                    <a:pt x="221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69"/>
            <p:cNvSpPr/>
            <p:nvPr/>
          </p:nvSpPr>
          <p:spPr>
            <a:xfrm>
              <a:off x="-2849962" y="592025"/>
              <a:ext cx="78300" cy="79050"/>
            </a:xfrm>
            <a:custGeom>
              <a:rect b="b" l="l" r="r" t="t"/>
              <a:pathLst>
                <a:path extrusionOk="0" h="3162" w="3132">
                  <a:moveTo>
                    <a:pt x="1581" y="1"/>
                  </a:moveTo>
                  <a:cubicBezTo>
                    <a:pt x="700" y="1"/>
                    <a:pt x="1" y="700"/>
                    <a:pt x="1" y="1581"/>
                  </a:cubicBezTo>
                  <a:cubicBezTo>
                    <a:pt x="1" y="2463"/>
                    <a:pt x="700" y="3162"/>
                    <a:pt x="1581" y="3162"/>
                  </a:cubicBezTo>
                  <a:cubicBezTo>
                    <a:pt x="2433" y="3162"/>
                    <a:pt x="3132" y="2463"/>
                    <a:pt x="3132" y="1581"/>
                  </a:cubicBezTo>
                  <a:cubicBezTo>
                    <a:pt x="3132" y="700"/>
                    <a:pt x="2433" y="1"/>
                    <a:pt x="158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50" name="Google Shape;1550;p69"/>
          <p:cNvGrpSpPr/>
          <p:nvPr/>
        </p:nvGrpSpPr>
        <p:grpSpPr>
          <a:xfrm>
            <a:off x="11411910" y="7376997"/>
            <a:ext cx="443156" cy="695109"/>
            <a:chOff x="-2885662" y="592025"/>
            <a:chExt cx="149725" cy="234850"/>
          </a:xfrm>
        </p:grpSpPr>
        <p:sp>
          <p:nvSpPr>
            <p:cNvPr id="1551" name="Google Shape;1551;p69"/>
            <p:cNvSpPr/>
            <p:nvPr/>
          </p:nvSpPr>
          <p:spPr>
            <a:xfrm>
              <a:off x="-2885662" y="624700"/>
              <a:ext cx="149725" cy="202175"/>
            </a:xfrm>
            <a:custGeom>
              <a:rect b="b" l="l" r="r" t="t"/>
              <a:pathLst>
                <a:path extrusionOk="0" h="8087" w="5989">
                  <a:moveTo>
                    <a:pt x="2979" y="1"/>
                  </a:moveTo>
                  <a:lnTo>
                    <a:pt x="0" y="7022"/>
                  </a:lnTo>
                  <a:cubicBezTo>
                    <a:pt x="0" y="7053"/>
                    <a:pt x="0" y="7083"/>
                    <a:pt x="0" y="7113"/>
                  </a:cubicBezTo>
                  <a:cubicBezTo>
                    <a:pt x="0" y="7630"/>
                    <a:pt x="1338" y="8086"/>
                    <a:pt x="3009" y="8086"/>
                  </a:cubicBezTo>
                  <a:cubicBezTo>
                    <a:pt x="4651" y="8086"/>
                    <a:pt x="5988" y="7630"/>
                    <a:pt x="5988" y="7113"/>
                  </a:cubicBezTo>
                  <a:cubicBezTo>
                    <a:pt x="5988" y="7053"/>
                    <a:pt x="5958" y="6992"/>
                    <a:pt x="5927" y="6931"/>
                  </a:cubicBezTo>
                  <a:lnTo>
                    <a:pt x="297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69"/>
            <p:cNvSpPr/>
            <p:nvPr/>
          </p:nvSpPr>
          <p:spPr>
            <a:xfrm>
              <a:off x="-2865912" y="624700"/>
              <a:ext cx="110200" cy="191525"/>
            </a:xfrm>
            <a:custGeom>
              <a:rect b="b" l="l" r="r" t="t"/>
              <a:pathLst>
                <a:path extrusionOk="0" h="7661" w="4408">
                  <a:moveTo>
                    <a:pt x="2219" y="1"/>
                  </a:moveTo>
                  <a:lnTo>
                    <a:pt x="1" y="6657"/>
                  </a:lnTo>
                  <a:cubicBezTo>
                    <a:pt x="1" y="6688"/>
                    <a:pt x="1" y="6718"/>
                    <a:pt x="1" y="6749"/>
                  </a:cubicBezTo>
                  <a:cubicBezTo>
                    <a:pt x="1" y="7265"/>
                    <a:pt x="1004" y="7661"/>
                    <a:pt x="2219" y="7661"/>
                  </a:cubicBezTo>
                  <a:cubicBezTo>
                    <a:pt x="3435" y="7661"/>
                    <a:pt x="4408" y="7265"/>
                    <a:pt x="4408" y="6749"/>
                  </a:cubicBezTo>
                  <a:cubicBezTo>
                    <a:pt x="4408" y="6688"/>
                    <a:pt x="4408" y="6627"/>
                    <a:pt x="4378" y="6566"/>
                  </a:cubicBezTo>
                  <a:lnTo>
                    <a:pt x="221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3" name="Google Shape;1553;p69"/>
            <p:cNvSpPr/>
            <p:nvPr/>
          </p:nvSpPr>
          <p:spPr>
            <a:xfrm>
              <a:off x="-2849962" y="592025"/>
              <a:ext cx="78300" cy="79050"/>
            </a:xfrm>
            <a:custGeom>
              <a:rect b="b" l="l" r="r" t="t"/>
              <a:pathLst>
                <a:path extrusionOk="0" h="3162" w="3132">
                  <a:moveTo>
                    <a:pt x="1581" y="1"/>
                  </a:moveTo>
                  <a:cubicBezTo>
                    <a:pt x="700" y="1"/>
                    <a:pt x="1" y="700"/>
                    <a:pt x="1" y="1581"/>
                  </a:cubicBezTo>
                  <a:cubicBezTo>
                    <a:pt x="1" y="2463"/>
                    <a:pt x="700" y="3162"/>
                    <a:pt x="1581" y="3162"/>
                  </a:cubicBezTo>
                  <a:cubicBezTo>
                    <a:pt x="2433" y="3162"/>
                    <a:pt x="3132" y="2463"/>
                    <a:pt x="3132" y="1581"/>
                  </a:cubicBezTo>
                  <a:cubicBezTo>
                    <a:pt x="3132" y="700"/>
                    <a:pt x="2433" y="1"/>
                    <a:pt x="158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5F7"/>
        </a:solidFill>
      </p:bgPr>
    </p:bg>
    <p:spTree>
      <p:nvGrpSpPr>
        <p:cNvPr id="335" name="Shape 335"/>
        <p:cNvGrpSpPr/>
        <p:nvPr/>
      </p:nvGrpSpPr>
      <p:grpSpPr>
        <a:xfrm>
          <a:off x="0" y="0"/>
          <a:ext cx="0" cy="0"/>
          <a:chOff x="0" y="0"/>
          <a:chExt cx="0" cy="0"/>
        </a:xfrm>
      </p:grpSpPr>
      <p:sp>
        <p:nvSpPr>
          <p:cNvPr id="336" name="Google Shape;336;p34"/>
          <p:cNvSpPr txBox="1"/>
          <p:nvPr>
            <p:ph type="ctrTitle"/>
          </p:nvPr>
        </p:nvSpPr>
        <p:spPr>
          <a:xfrm>
            <a:off x="563950" y="4477850"/>
            <a:ext cx="9790200" cy="2488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sz="12000"/>
              <a:t>Sliding window</a:t>
            </a:r>
            <a:endParaRPr sz="12000"/>
          </a:p>
          <a:p>
            <a:pPr indent="0" lvl="0" marL="0" rtl="0" algn="l">
              <a:spcBef>
                <a:spcPts val="0"/>
              </a:spcBef>
              <a:spcAft>
                <a:spcPts val="0"/>
              </a:spcAft>
              <a:buClr>
                <a:schemeClr val="dk1"/>
              </a:buClr>
              <a:buSzPts val="2200"/>
              <a:buFont typeface="Arial"/>
              <a:buNone/>
            </a:pPr>
            <a:r>
              <a:rPr lang="en" sz="12000"/>
              <a:t>MERGE</a:t>
            </a:r>
            <a:endParaRPr sz="12000"/>
          </a:p>
        </p:txBody>
      </p:sp>
      <p:sp>
        <p:nvSpPr>
          <p:cNvPr id="337" name="Google Shape;337;p34"/>
          <p:cNvSpPr txBox="1"/>
          <p:nvPr>
            <p:ph idx="1" type="subTitle"/>
          </p:nvPr>
        </p:nvSpPr>
        <p:spPr>
          <a:xfrm>
            <a:off x="563950" y="7244000"/>
            <a:ext cx="7362000" cy="70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sz="3500"/>
              <a:t>Merge images and annotations that were split by sliding window</a:t>
            </a:r>
            <a:endParaRPr sz="3500">
              <a:latin typeface="Libre Franklin"/>
              <a:ea typeface="Libre Franklin"/>
              <a:cs typeface="Libre Franklin"/>
              <a:sym typeface="Libre Franklin"/>
            </a:endParaRPr>
          </a:p>
        </p:txBody>
      </p:sp>
      <p:sp>
        <p:nvSpPr>
          <p:cNvPr id="338" name="Google Shape;338;p34"/>
          <p:cNvSpPr/>
          <p:nvPr/>
        </p:nvSpPr>
        <p:spPr>
          <a:xfrm>
            <a:off x="422400" y="581150"/>
            <a:ext cx="7655598" cy="9193519"/>
          </a:xfrm>
          <a:custGeom>
            <a:rect b="b" l="l" r="r" t="t"/>
            <a:pathLst>
              <a:path extrusionOk="0" fill="none" h="30159" w="24208">
                <a:moveTo>
                  <a:pt x="24207" y="30159"/>
                </a:moveTo>
                <a:lnTo>
                  <a:pt x="0" y="30159"/>
                </a:lnTo>
                <a:lnTo>
                  <a:pt x="0" y="0"/>
                </a:lnTo>
                <a:lnTo>
                  <a:pt x="24207" y="0"/>
                </a:lnTo>
                <a:lnTo>
                  <a:pt x="24207" y="9295"/>
                </a:lnTo>
              </a:path>
            </a:pathLst>
          </a:custGeom>
          <a:solidFill>
            <a:schemeClr val="accent1"/>
          </a:solidFill>
          <a:ln cap="flat" cmpd="sng" w="76200">
            <a:solidFill>
              <a:srgbClr val="69C8AE"/>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39" name="Google Shape;339;p34"/>
          <p:cNvGrpSpPr/>
          <p:nvPr/>
        </p:nvGrpSpPr>
        <p:grpSpPr>
          <a:xfrm>
            <a:off x="807251" y="2229374"/>
            <a:ext cx="1817185" cy="1727182"/>
            <a:chOff x="4762460" y="896168"/>
            <a:chExt cx="3919727" cy="3727194"/>
          </a:xfrm>
        </p:grpSpPr>
        <p:sp>
          <p:nvSpPr>
            <p:cNvPr id="340" name="Google Shape;340;p34"/>
            <p:cNvSpPr/>
            <p:nvPr/>
          </p:nvSpPr>
          <p:spPr>
            <a:xfrm>
              <a:off x="4790882" y="4575479"/>
              <a:ext cx="106550" cy="38643"/>
            </a:xfrm>
            <a:custGeom>
              <a:rect b="b" l="l" r="r" t="t"/>
              <a:pathLst>
                <a:path extrusionOk="0" h="276" w="761">
                  <a:moveTo>
                    <a:pt x="72" y="0"/>
                  </a:moveTo>
                  <a:cubicBezTo>
                    <a:pt x="1" y="204"/>
                    <a:pt x="72" y="276"/>
                    <a:pt x="72" y="276"/>
                  </a:cubicBezTo>
                  <a:lnTo>
                    <a:pt x="760" y="276"/>
                  </a:lnTo>
                  <a:cubicBezTo>
                    <a:pt x="760" y="276"/>
                    <a:pt x="760" y="204"/>
                    <a:pt x="623" y="138"/>
                  </a:cubicBezTo>
                  <a:cubicBezTo>
                    <a:pt x="347" y="67"/>
                    <a:pt x="347" y="0"/>
                    <a:pt x="347"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 name="Google Shape;341;p34"/>
            <p:cNvSpPr/>
            <p:nvPr/>
          </p:nvSpPr>
          <p:spPr>
            <a:xfrm>
              <a:off x="4790882" y="4584719"/>
              <a:ext cx="106550" cy="29402"/>
            </a:xfrm>
            <a:custGeom>
              <a:rect b="b" l="l" r="r" t="t"/>
              <a:pathLst>
                <a:path extrusionOk="0" h="210" w="761">
                  <a:moveTo>
                    <a:pt x="413" y="1"/>
                  </a:moveTo>
                  <a:lnTo>
                    <a:pt x="413" y="72"/>
                  </a:lnTo>
                  <a:lnTo>
                    <a:pt x="72" y="72"/>
                  </a:lnTo>
                  <a:cubicBezTo>
                    <a:pt x="1" y="138"/>
                    <a:pt x="72" y="210"/>
                    <a:pt x="72" y="210"/>
                  </a:cubicBezTo>
                  <a:lnTo>
                    <a:pt x="760" y="210"/>
                  </a:lnTo>
                  <a:cubicBezTo>
                    <a:pt x="760" y="72"/>
                    <a:pt x="551" y="138"/>
                    <a:pt x="413"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 name="Google Shape;342;p34"/>
            <p:cNvSpPr/>
            <p:nvPr/>
          </p:nvSpPr>
          <p:spPr>
            <a:xfrm>
              <a:off x="8296736" y="4575479"/>
              <a:ext cx="115790" cy="47883"/>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 name="Google Shape;343;p34"/>
            <p:cNvSpPr/>
            <p:nvPr/>
          </p:nvSpPr>
          <p:spPr>
            <a:xfrm>
              <a:off x="8296736" y="4584719"/>
              <a:ext cx="106550" cy="38643"/>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 name="Google Shape;344;p34"/>
            <p:cNvSpPr/>
            <p:nvPr/>
          </p:nvSpPr>
          <p:spPr>
            <a:xfrm>
              <a:off x="8576476" y="4556157"/>
              <a:ext cx="105709" cy="67205"/>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 name="Google Shape;345;p34"/>
            <p:cNvSpPr/>
            <p:nvPr/>
          </p:nvSpPr>
          <p:spPr>
            <a:xfrm>
              <a:off x="8576476" y="4565398"/>
              <a:ext cx="105709" cy="57964"/>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 name="Google Shape;346;p34"/>
            <p:cNvSpPr/>
            <p:nvPr/>
          </p:nvSpPr>
          <p:spPr>
            <a:xfrm>
              <a:off x="4954974" y="4575479"/>
              <a:ext cx="105709" cy="38643"/>
            </a:xfrm>
            <a:custGeom>
              <a:rect b="b" l="l" r="r" t="t"/>
              <a:pathLst>
                <a:path extrusionOk="0" h="276" w="755">
                  <a:moveTo>
                    <a:pt x="67" y="0"/>
                  </a:moveTo>
                  <a:cubicBezTo>
                    <a:pt x="1" y="204"/>
                    <a:pt x="67" y="276"/>
                    <a:pt x="67" y="276"/>
                  </a:cubicBezTo>
                  <a:lnTo>
                    <a:pt x="755" y="276"/>
                  </a:lnTo>
                  <a:cubicBezTo>
                    <a:pt x="755" y="276"/>
                    <a:pt x="755" y="204"/>
                    <a:pt x="617" y="138"/>
                  </a:cubicBezTo>
                  <a:cubicBezTo>
                    <a:pt x="342" y="67"/>
                    <a:pt x="342" y="0"/>
                    <a:pt x="342"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 name="Google Shape;347;p34"/>
            <p:cNvSpPr/>
            <p:nvPr/>
          </p:nvSpPr>
          <p:spPr>
            <a:xfrm>
              <a:off x="4954974" y="4584719"/>
              <a:ext cx="105709" cy="29402"/>
            </a:xfrm>
            <a:custGeom>
              <a:rect b="b" l="l" r="r" t="t"/>
              <a:pathLst>
                <a:path extrusionOk="0" h="210" w="755">
                  <a:moveTo>
                    <a:pt x="414" y="1"/>
                  </a:moveTo>
                  <a:lnTo>
                    <a:pt x="342" y="72"/>
                  </a:lnTo>
                  <a:lnTo>
                    <a:pt x="67" y="72"/>
                  </a:lnTo>
                  <a:cubicBezTo>
                    <a:pt x="1" y="210"/>
                    <a:pt x="67" y="210"/>
                    <a:pt x="67" y="210"/>
                  </a:cubicBezTo>
                  <a:lnTo>
                    <a:pt x="755" y="210"/>
                  </a:lnTo>
                  <a:cubicBezTo>
                    <a:pt x="755" y="72"/>
                    <a:pt x="551" y="138"/>
                    <a:pt x="414"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 name="Google Shape;348;p34"/>
            <p:cNvSpPr/>
            <p:nvPr/>
          </p:nvSpPr>
          <p:spPr>
            <a:xfrm>
              <a:off x="4924032" y="3428381"/>
              <a:ext cx="483463" cy="300601"/>
            </a:xfrm>
            <a:custGeom>
              <a:rect b="b" l="l" r="r" t="t"/>
              <a:pathLst>
                <a:path extrusionOk="0" h="2147" w="3453">
                  <a:moveTo>
                    <a:pt x="498" y="0"/>
                  </a:moveTo>
                  <a:cubicBezTo>
                    <a:pt x="220" y="0"/>
                    <a:pt x="1" y="250"/>
                    <a:pt x="84" y="626"/>
                  </a:cubicBezTo>
                  <a:cubicBezTo>
                    <a:pt x="288" y="1243"/>
                    <a:pt x="910" y="1865"/>
                    <a:pt x="1598" y="2068"/>
                  </a:cubicBezTo>
                  <a:cubicBezTo>
                    <a:pt x="1805" y="2126"/>
                    <a:pt x="2039" y="2147"/>
                    <a:pt x="2269" y="2147"/>
                  </a:cubicBezTo>
                  <a:cubicBezTo>
                    <a:pt x="2874" y="2147"/>
                    <a:pt x="3452" y="2002"/>
                    <a:pt x="3452" y="2002"/>
                  </a:cubicBezTo>
                  <a:lnTo>
                    <a:pt x="3452" y="1727"/>
                  </a:lnTo>
                  <a:cubicBezTo>
                    <a:pt x="3340" y="1736"/>
                    <a:pt x="3234" y="1740"/>
                    <a:pt x="3133" y="1740"/>
                  </a:cubicBezTo>
                  <a:cubicBezTo>
                    <a:pt x="1699" y="1740"/>
                    <a:pt x="1433" y="866"/>
                    <a:pt x="1047" y="351"/>
                  </a:cubicBezTo>
                  <a:cubicBezTo>
                    <a:pt x="885" y="106"/>
                    <a:pt x="679" y="0"/>
                    <a:pt x="49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 name="Google Shape;349;p34"/>
            <p:cNvSpPr/>
            <p:nvPr/>
          </p:nvSpPr>
          <p:spPr>
            <a:xfrm>
              <a:off x="5398106" y="3653096"/>
              <a:ext cx="95349" cy="57124"/>
            </a:xfrm>
            <a:custGeom>
              <a:rect b="b" l="l" r="r" t="t"/>
              <a:pathLst>
                <a:path extrusionOk="0" h="408" w="681">
                  <a:moveTo>
                    <a:pt x="402" y="1"/>
                  </a:moveTo>
                  <a:cubicBezTo>
                    <a:pt x="359" y="1"/>
                    <a:pt x="308" y="18"/>
                    <a:pt x="275" y="51"/>
                  </a:cubicBezTo>
                  <a:cubicBezTo>
                    <a:pt x="138" y="51"/>
                    <a:pt x="0" y="188"/>
                    <a:pt x="0" y="188"/>
                  </a:cubicBezTo>
                  <a:lnTo>
                    <a:pt x="0" y="397"/>
                  </a:lnTo>
                  <a:cubicBezTo>
                    <a:pt x="59" y="404"/>
                    <a:pt x="112" y="407"/>
                    <a:pt x="161" y="407"/>
                  </a:cubicBezTo>
                  <a:cubicBezTo>
                    <a:pt x="577" y="407"/>
                    <a:pt x="681" y="181"/>
                    <a:pt x="617" y="122"/>
                  </a:cubicBezTo>
                  <a:cubicBezTo>
                    <a:pt x="617" y="106"/>
                    <a:pt x="607" y="101"/>
                    <a:pt x="590" y="101"/>
                  </a:cubicBezTo>
                  <a:cubicBezTo>
                    <a:pt x="547" y="101"/>
                    <a:pt x="454" y="141"/>
                    <a:pt x="366" y="141"/>
                  </a:cubicBezTo>
                  <a:cubicBezTo>
                    <a:pt x="335" y="141"/>
                    <a:pt x="304" y="136"/>
                    <a:pt x="275" y="122"/>
                  </a:cubicBezTo>
                  <a:cubicBezTo>
                    <a:pt x="275" y="122"/>
                    <a:pt x="479" y="122"/>
                    <a:pt x="479" y="51"/>
                  </a:cubicBezTo>
                  <a:cubicBezTo>
                    <a:pt x="479" y="18"/>
                    <a:pt x="445" y="1"/>
                    <a:pt x="402"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 name="Google Shape;350;p34"/>
            <p:cNvSpPr/>
            <p:nvPr/>
          </p:nvSpPr>
          <p:spPr>
            <a:xfrm>
              <a:off x="5176190" y="3477524"/>
              <a:ext cx="1521936" cy="1136601"/>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rgbClr val="EB585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 name="Google Shape;351;p34"/>
            <p:cNvSpPr/>
            <p:nvPr/>
          </p:nvSpPr>
          <p:spPr>
            <a:xfrm>
              <a:off x="4897290" y="3200445"/>
              <a:ext cx="192657" cy="170812"/>
            </a:xfrm>
            <a:custGeom>
              <a:rect b="b" l="l" r="r" t="t"/>
              <a:pathLst>
                <a:path extrusionOk="0" h="1220" w="1376">
                  <a:moveTo>
                    <a:pt x="766" y="0"/>
                  </a:moveTo>
                  <a:cubicBezTo>
                    <a:pt x="628" y="0"/>
                    <a:pt x="493" y="39"/>
                    <a:pt x="413" y="119"/>
                  </a:cubicBezTo>
                  <a:cubicBezTo>
                    <a:pt x="0" y="394"/>
                    <a:pt x="204" y="1016"/>
                    <a:pt x="413" y="1220"/>
                  </a:cubicBezTo>
                  <a:cubicBezTo>
                    <a:pt x="413" y="807"/>
                    <a:pt x="892" y="603"/>
                    <a:pt x="892" y="603"/>
                  </a:cubicBezTo>
                  <a:cubicBezTo>
                    <a:pt x="892" y="603"/>
                    <a:pt x="1376" y="532"/>
                    <a:pt x="1238" y="257"/>
                  </a:cubicBezTo>
                  <a:cubicBezTo>
                    <a:pt x="1195" y="90"/>
                    <a:pt x="977" y="0"/>
                    <a:pt x="766"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 name="Google Shape;352;p34"/>
            <p:cNvSpPr/>
            <p:nvPr/>
          </p:nvSpPr>
          <p:spPr>
            <a:xfrm>
              <a:off x="4839466" y="3794926"/>
              <a:ext cx="240541" cy="789936"/>
            </a:xfrm>
            <a:custGeom>
              <a:rect b="b" l="l" r="r" t="t"/>
              <a:pathLst>
                <a:path extrusionOk="0" h="5642" w="1718">
                  <a:moveTo>
                    <a:pt x="1376" y="1"/>
                  </a:moveTo>
                  <a:lnTo>
                    <a:pt x="276" y="551"/>
                  </a:lnTo>
                  <a:cubicBezTo>
                    <a:pt x="276" y="551"/>
                    <a:pt x="0" y="898"/>
                    <a:pt x="479" y="2477"/>
                  </a:cubicBezTo>
                  <a:cubicBezTo>
                    <a:pt x="617" y="3237"/>
                    <a:pt x="892" y="5642"/>
                    <a:pt x="892" y="5642"/>
                  </a:cubicBezTo>
                  <a:lnTo>
                    <a:pt x="1167" y="5575"/>
                  </a:lnTo>
                  <a:cubicBezTo>
                    <a:pt x="1167" y="5575"/>
                    <a:pt x="1717" y="1998"/>
                    <a:pt x="1376"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 name="Google Shape;353;p34"/>
            <p:cNvSpPr/>
            <p:nvPr/>
          </p:nvSpPr>
          <p:spPr>
            <a:xfrm>
              <a:off x="4790882" y="3410599"/>
              <a:ext cx="279885" cy="581602"/>
            </a:xfrm>
            <a:custGeom>
              <a:rect b="b" l="l" r="r" t="t"/>
              <a:pathLst>
                <a:path extrusionOk="0" h="4154" w="1999">
                  <a:moveTo>
                    <a:pt x="1158" y="0"/>
                  </a:moveTo>
                  <a:cubicBezTo>
                    <a:pt x="975" y="0"/>
                    <a:pt x="764" y="120"/>
                    <a:pt x="623" y="407"/>
                  </a:cubicBezTo>
                  <a:cubicBezTo>
                    <a:pt x="347" y="819"/>
                    <a:pt x="1" y="1716"/>
                    <a:pt x="72" y="3367"/>
                  </a:cubicBezTo>
                  <a:cubicBezTo>
                    <a:pt x="96" y="3912"/>
                    <a:pt x="307" y="4153"/>
                    <a:pt x="577" y="4153"/>
                  </a:cubicBezTo>
                  <a:cubicBezTo>
                    <a:pt x="1058" y="4153"/>
                    <a:pt x="1727" y="3387"/>
                    <a:pt x="1861" y="2195"/>
                  </a:cubicBezTo>
                  <a:cubicBezTo>
                    <a:pt x="1998" y="407"/>
                    <a:pt x="1652" y="203"/>
                    <a:pt x="1377" y="65"/>
                  </a:cubicBezTo>
                  <a:cubicBezTo>
                    <a:pt x="1314" y="24"/>
                    <a:pt x="1239" y="0"/>
                    <a:pt x="115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 name="Google Shape;354;p34"/>
            <p:cNvSpPr/>
            <p:nvPr/>
          </p:nvSpPr>
          <p:spPr>
            <a:xfrm>
              <a:off x="4933552" y="3246368"/>
              <a:ext cx="162695" cy="144630"/>
            </a:xfrm>
            <a:custGeom>
              <a:rect b="b" l="l" r="r" t="t"/>
              <a:pathLst>
                <a:path extrusionOk="0" h="1033" w="1162">
                  <a:moveTo>
                    <a:pt x="842" y="0"/>
                  </a:moveTo>
                  <a:lnTo>
                    <a:pt x="842" y="0"/>
                  </a:lnTo>
                  <a:cubicBezTo>
                    <a:pt x="672" y="68"/>
                    <a:pt x="536" y="85"/>
                    <a:pt x="442" y="85"/>
                  </a:cubicBezTo>
                  <a:cubicBezTo>
                    <a:pt x="344" y="85"/>
                    <a:pt x="291" y="66"/>
                    <a:pt x="291" y="66"/>
                  </a:cubicBezTo>
                  <a:lnTo>
                    <a:pt x="291" y="413"/>
                  </a:lnTo>
                  <a:cubicBezTo>
                    <a:pt x="236" y="371"/>
                    <a:pt x="189" y="354"/>
                    <a:pt x="151" y="354"/>
                  </a:cubicBezTo>
                  <a:cubicBezTo>
                    <a:pt x="2" y="354"/>
                    <a:pt x="0" y="617"/>
                    <a:pt x="220" y="617"/>
                  </a:cubicBezTo>
                  <a:cubicBezTo>
                    <a:pt x="220" y="617"/>
                    <a:pt x="82" y="963"/>
                    <a:pt x="495" y="1029"/>
                  </a:cubicBezTo>
                  <a:cubicBezTo>
                    <a:pt x="517" y="1032"/>
                    <a:pt x="537" y="1033"/>
                    <a:pt x="557" y="1033"/>
                  </a:cubicBezTo>
                  <a:cubicBezTo>
                    <a:pt x="1162" y="1033"/>
                    <a:pt x="842" y="0"/>
                    <a:pt x="842"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 name="Google Shape;355;p34"/>
            <p:cNvSpPr/>
            <p:nvPr/>
          </p:nvSpPr>
          <p:spPr>
            <a:xfrm>
              <a:off x="4925712" y="3332614"/>
              <a:ext cx="96469" cy="96467"/>
            </a:xfrm>
            <a:custGeom>
              <a:rect b="b" l="l" r="r" t="t"/>
              <a:pathLst>
                <a:path extrusionOk="0" h="689" w="689">
                  <a:moveTo>
                    <a:pt x="276" y="1"/>
                  </a:moveTo>
                  <a:lnTo>
                    <a:pt x="1" y="622"/>
                  </a:lnTo>
                  <a:lnTo>
                    <a:pt x="551" y="689"/>
                  </a:lnTo>
                  <a:lnTo>
                    <a:pt x="689" y="72"/>
                  </a:lnTo>
                  <a:lnTo>
                    <a:pt x="276"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 name="Google Shape;356;p34"/>
            <p:cNvSpPr/>
            <p:nvPr/>
          </p:nvSpPr>
          <p:spPr>
            <a:xfrm>
              <a:off x="4762460" y="3833428"/>
              <a:ext cx="192657" cy="742193"/>
            </a:xfrm>
            <a:custGeom>
              <a:rect b="b" l="l" r="r" t="t"/>
              <a:pathLst>
                <a:path extrusionOk="0" h="5301" w="1376">
                  <a:moveTo>
                    <a:pt x="275" y="1"/>
                  </a:moveTo>
                  <a:cubicBezTo>
                    <a:pt x="275" y="1"/>
                    <a:pt x="0" y="551"/>
                    <a:pt x="275" y="2136"/>
                  </a:cubicBezTo>
                  <a:cubicBezTo>
                    <a:pt x="341" y="2962"/>
                    <a:pt x="275" y="5300"/>
                    <a:pt x="275" y="5300"/>
                  </a:cubicBezTo>
                  <a:lnTo>
                    <a:pt x="550" y="5300"/>
                  </a:lnTo>
                  <a:cubicBezTo>
                    <a:pt x="550" y="5300"/>
                    <a:pt x="1376" y="2752"/>
                    <a:pt x="1304" y="760"/>
                  </a:cubicBezTo>
                  <a:lnTo>
                    <a:pt x="275"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 name="Google Shape;357;p34"/>
            <p:cNvSpPr/>
            <p:nvPr/>
          </p:nvSpPr>
          <p:spPr>
            <a:xfrm>
              <a:off x="4877968" y="3433701"/>
              <a:ext cx="385454" cy="419190"/>
            </a:xfrm>
            <a:custGeom>
              <a:rect b="b" l="l" r="r" t="t"/>
              <a:pathLst>
                <a:path extrusionOk="0" h="2994" w="2753">
                  <a:moveTo>
                    <a:pt x="491" y="0"/>
                  </a:moveTo>
                  <a:cubicBezTo>
                    <a:pt x="289" y="0"/>
                    <a:pt x="101" y="155"/>
                    <a:pt x="67" y="451"/>
                  </a:cubicBezTo>
                  <a:cubicBezTo>
                    <a:pt x="1" y="1139"/>
                    <a:pt x="342" y="1893"/>
                    <a:pt x="964" y="2377"/>
                  </a:cubicBezTo>
                  <a:cubicBezTo>
                    <a:pt x="1514" y="2856"/>
                    <a:pt x="2681" y="2993"/>
                    <a:pt x="2681" y="2993"/>
                  </a:cubicBezTo>
                  <a:lnTo>
                    <a:pt x="2752" y="2790"/>
                  </a:lnTo>
                  <a:cubicBezTo>
                    <a:pt x="1101" y="2239"/>
                    <a:pt x="1239" y="1276"/>
                    <a:pt x="1030" y="588"/>
                  </a:cubicBezTo>
                  <a:cubicBezTo>
                    <a:pt x="957" y="190"/>
                    <a:pt x="715" y="0"/>
                    <a:pt x="491"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 name="Google Shape;358;p34"/>
            <p:cNvSpPr/>
            <p:nvPr/>
          </p:nvSpPr>
          <p:spPr>
            <a:xfrm>
              <a:off x="5253196" y="3797446"/>
              <a:ext cx="105429" cy="57124"/>
            </a:xfrm>
            <a:custGeom>
              <a:rect b="b" l="l" r="r" t="t"/>
              <a:pathLst>
                <a:path extrusionOk="0" h="408" w="753">
                  <a:moveTo>
                    <a:pt x="432" y="0"/>
                  </a:moveTo>
                  <a:cubicBezTo>
                    <a:pt x="397" y="0"/>
                    <a:pt x="345" y="18"/>
                    <a:pt x="276" y="54"/>
                  </a:cubicBezTo>
                  <a:cubicBezTo>
                    <a:pt x="210" y="54"/>
                    <a:pt x="72" y="192"/>
                    <a:pt x="72" y="192"/>
                  </a:cubicBezTo>
                  <a:lnTo>
                    <a:pt x="1" y="395"/>
                  </a:lnTo>
                  <a:cubicBezTo>
                    <a:pt x="71" y="403"/>
                    <a:pt x="135" y="407"/>
                    <a:pt x="194" y="407"/>
                  </a:cubicBezTo>
                  <a:cubicBezTo>
                    <a:pt x="651" y="407"/>
                    <a:pt x="752" y="184"/>
                    <a:pt x="689" y="120"/>
                  </a:cubicBezTo>
                  <a:cubicBezTo>
                    <a:pt x="675" y="107"/>
                    <a:pt x="659" y="102"/>
                    <a:pt x="639" y="102"/>
                  </a:cubicBezTo>
                  <a:cubicBezTo>
                    <a:pt x="584" y="102"/>
                    <a:pt x="505" y="141"/>
                    <a:pt x="402" y="141"/>
                  </a:cubicBezTo>
                  <a:cubicBezTo>
                    <a:pt x="364" y="141"/>
                    <a:pt x="321" y="136"/>
                    <a:pt x="276" y="120"/>
                  </a:cubicBezTo>
                  <a:cubicBezTo>
                    <a:pt x="347" y="120"/>
                    <a:pt x="485" y="120"/>
                    <a:pt x="485" y="54"/>
                  </a:cubicBezTo>
                  <a:cubicBezTo>
                    <a:pt x="485" y="18"/>
                    <a:pt x="467" y="0"/>
                    <a:pt x="432"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 name="Google Shape;359;p34"/>
            <p:cNvSpPr/>
            <p:nvPr/>
          </p:nvSpPr>
          <p:spPr>
            <a:xfrm>
              <a:off x="4897290" y="3794926"/>
              <a:ext cx="173475" cy="770615"/>
            </a:xfrm>
            <a:custGeom>
              <a:rect b="b" l="l" r="r" t="t"/>
              <a:pathLst>
                <a:path extrusionOk="0" h="5504" w="1239">
                  <a:moveTo>
                    <a:pt x="826" y="1"/>
                  </a:moveTo>
                  <a:lnTo>
                    <a:pt x="0" y="2752"/>
                  </a:lnTo>
                  <a:lnTo>
                    <a:pt x="204" y="5504"/>
                  </a:lnTo>
                  <a:lnTo>
                    <a:pt x="892" y="5504"/>
                  </a:lnTo>
                  <a:cubicBezTo>
                    <a:pt x="892" y="5504"/>
                    <a:pt x="1238" y="1173"/>
                    <a:pt x="963"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 name="Google Shape;360;p34"/>
            <p:cNvSpPr/>
            <p:nvPr/>
          </p:nvSpPr>
          <p:spPr>
            <a:xfrm>
              <a:off x="4762460" y="3794926"/>
              <a:ext cx="250482" cy="770615"/>
            </a:xfrm>
            <a:custGeom>
              <a:rect b="b" l="l" r="r" t="t"/>
              <a:pathLst>
                <a:path extrusionOk="0" h="5504" w="1789">
                  <a:moveTo>
                    <a:pt x="275" y="1"/>
                  </a:moveTo>
                  <a:cubicBezTo>
                    <a:pt x="0" y="826"/>
                    <a:pt x="66" y="2961"/>
                    <a:pt x="66" y="5504"/>
                  </a:cubicBezTo>
                  <a:lnTo>
                    <a:pt x="754" y="5504"/>
                  </a:lnTo>
                  <a:cubicBezTo>
                    <a:pt x="1304" y="2686"/>
                    <a:pt x="1789" y="826"/>
                    <a:pt x="1789" y="1"/>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 name="Google Shape;361;p34"/>
            <p:cNvSpPr/>
            <p:nvPr/>
          </p:nvSpPr>
          <p:spPr>
            <a:xfrm>
              <a:off x="6452802" y="2340927"/>
              <a:ext cx="1526696" cy="1136741"/>
            </a:xfrm>
            <a:custGeom>
              <a:rect b="b" l="l" r="r" t="t"/>
              <a:pathLst>
                <a:path extrusionOk="0" h="8119" w="10904">
                  <a:moveTo>
                    <a:pt x="2786" y="1"/>
                  </a:moveTo>
                  <a:lnTo>
                    <a:pt x="2786" y="2752"/>
                  </a:lnTo>
                  <a:cubicBezTo>
                    <a:pt x="2482" y="2504"/>
                    <a:pt x="2129" y="2393"/>
                    <a:pt x="1782" y="2393"/>
                  </a:cubicBezTo>
                  <a:cubicBezTo>
                    <a:pt x="875" y="2393"/>
                    <a:pt x="1" y="3151"/>
                    <a:pt x="100" y="4194"/>
                  </a:cubicBezTo>
                  <a:cubicBezTo>
                    <a:pt x="172" y="4954"/>
                    <a:pt x="722" y="5504"/>
                    <a:pt x="1410" y="5642"/>
                  </a:cubicBezTo>
                  <a:cubicBezTo>
                    <a:pt x="1534" y="5677"/>
                    <a:pt x="1662" y="5694"/>
                    <a:pt x="1790" y="5694"/>
                  </a:cubicBezTo>
                  <a:cubicBezTo>
                    <a:pt x="2159" y="5694"/>
                    <a:pt x="2529" y="5552"/>
                    <a:pt x="2786" y="5295"/>
                  </a:cubicBezTo>
                  <a:lnTo>
                    <a:pt x="2786" y="8118"/>
                  </a:lnTo>
                  <a:lnTo>
                    <a:pt x="5604" y="8118"/>
                  </a:lnTo>
                  <a:cubicBezTo>
                    <a:pt x="4712" y="7084"/>
                    <a:pt x="5400" y="5433"/>
                    <a:pt x="6776" y="5433"/>
                  </a:cubicBezTo>
                  <a:cubicBezTo>
                    <a:pt x="6804" y="5431"/>
                    <a:pt x="6832" y="5431"/>
                    <a:pt x="6859" y="5431"/>
                  </a:cubicBezTo>
                  <a:cubicBezTo>
                    <a:pt x="8249" y="5431"/>
                    <a:pt x="9025" y="7039"/>
                    <a:pt x="8080" y="8118"/>
                  </a:cubicBezTo>
                  <a:lnTo>
                    <a:pt x="10903" y="8118"/>
                  </a:lnTo>
                  <a:lnTo>
                    <a:pt x="10903" y="964"/>
                  </a:lnTo>
                  <a:cubicBezTo>
                    <a:pt x="10903" y="414"/>
                    <a:pt x="10491" y="1"/>
                    <a:pt x="9940" y="1"/>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 name="Google Shape;362;p34"/>
            <p:cNvSpPr/>
            <p:nvPr/>
          </p:nvSpPr>
          <p:spPr>
            <a:xfrm>
              <a:off x="7930749" y="3475704"/>
              <a:ext cx="443280" cy="34932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 name="Google Shape;363;p34"/>
            <p:cNvSpPr/>
            <p:nvPr/>
          </p:nvSpPr>
          <p:spPr>
            <a:xfrm>
              <a:off x="7845483" y="3766364"/>
              <a:ext cx="104729" cy="59364"/>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 name="Google Shape;364;p34"/>
            <p:cNvSpPr/>
            <p:nvPr/>
          </p:nvSpPr>
          <p:spPr>
            <a:xfrm>
              <a:off x="6842871" y="3100898"/>
              <a:ext cx="1136621" cy="1513228"/>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 name="Google Shape;365;p34"/>
            <p:cNvSpPr/>
            <p:nvPr/>
          </p:nvSpPr>
          <p:spPr>
            <a:xfrm>
              <a:off x="8105202" y="3327014"/>
              <a:ext cx="172495" cy="131329"/>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 name="Google Shape;366;p34"/>
            <p:cNvSpPr/>
            <p:nvPr/>
          </p:nvSpPr>
          <p:spPr>
            <a:xfrm>
              <a:off x="8133484" y="3371117"/>
              <a:ext cx="144213" cy="141270"/>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 name="Google Shape;367;p34"/>
            <p:cNvSpPr/>
            <p:nvPr/>
          </p:nvSpPr>
          <p:spPr>
            <a:xfrm>
              <a:off x="8191168" y="3439021"/>
              <a:ext cx="105709" cy="105708"/>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 name="Google Shape;368;p34"/>
            <p:cNvSpPr/>
            <p:nvPr/>
          </p:nvSpPr>
          <p:spPr>
            <a:xfrm>
              <a:off x="8325998" y="3882012"/>
              <a:ext cx="269944" cy="70285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 name="Google Shape;369;p34"/>
            <p:cNvSpPr/>
            <p:nvPr/>
          </p:nvSpPr>
          <p:spPr>
            <a:xfrm>
              <a:off x="8191168" y="3473604"/>
              <a:ext cx="478283" cy="515657"/>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 name="Google Shape;370;p34"/>
            <p:cNvSpPr/>
            <p:nvPr/>
          </p:nvSpPr>
          <p:spPr>
            <a:xfrm>
              <a:off x="8489390" y="3852750"/>
              <a:ext cx="192797" cy="722872"/>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 name="Google Shape;371;p34"/>
            <p:cNvSpPr/>
            <p:nvPr/>
          </p:nvSpPr>
          <p:spPr>
            <a:xfrm>
              <a:off x="7930749" y="3538988"/>
              <a:ext cx="443280" cy="346945"/>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 name="Google Shape;372;p34"/>
            <p:cNvSpPr/>
            <p:nvPr/>
          </p:nvSpPr>
          <p:spPr>
            <a:xfrm>
              <a:off x="7846043" y="3833428"/>
              <a:ext cx="94928" cy="53204"/>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 name="Google Shape;373;p34"/>
            <p:cNvSpPr/>
            <p:nvPr/>
          </p:nvSpPr>
          <p:spPr>
            <a:xfrm>
              <a:off x="8316057" y="3901333"/>
              <a:ext cx="299067" cy="683529"/>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 name="Google Shape;374;p34"/>
            <p:cNvSpPr/>
            <p:nvPr/>
          </p:nvSpPr>
          <p:spPr>
            <a:xfrm>
              <a:off x="8191168" y="3474304"/>
              <a:ext cx="232981" cy="273019"/>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 name="Google Shape;375;p34"/>
            <p:cNvSpPr/>
            <p:nvPr/>
          </p:nvSpPr>
          <p:spPr>
            <a:xfrm>
              <a:off x="8403144" y="3814247"/>
              <a:ext cx="269804" cy="761374"/>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 name="Google Shape;376;p34"/>
            <p:cNvSpPr/>
            <p:nvPr/>
          </p:nvSpPr>
          <p:spPr>
            <a:xfrm>
              <a:off x="6024371" y="2042006"/>
              <a:ext cx="279185" cy="400289"/>
            </a:xfrm>
            <a:custGeom>
              <a:rect b="b" l="l" r="r" t="t"/>
              <a:pathLst>
                <a:path extrusionOk="0" h="2859" w="1994">
                  <a:moveTo>
                    <a:pt x="1785" y="1"/>
                  </a:moveTo>
                  <a:cubicBezTo>
                    <a:pt x="1785" y="1"/>
                    <a:pt x="1372" y="1448"/>
                    <a:pt x="343" y="2064"/>
                  </a:cubicBezTo>
                  <a:cubicBezTo>
                    <a:pt x="37" y="2249"/>
                    <a:pt x="1" y="2858"/>
                    <a:pt x="470" y="2858"/>
                  </a:cubicBezTo>
                  <a:cubicBezTo>
                    <a:pt x="532" y="2858"/>
                    <a:pt x="603" y="2848"/>
                    <a:pt x="684" y="2824"/>
                  </a:cubicBezTo>
                  <a:cubicBezTo>
                    <a:pt x="1234" y="2615"/>
                    <a:pt x="1994" y="826"/>
                    <a:pt x="1994"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 name="Google Shape;377;p34"/>
            <p:cNvSpPr/>
            <p:nvPr/>
          </p:nvSpPr>
          <p:spPr>
            <a:xfrm>
              <a:off x="6274150" y="1982362"/>
              <a:ext cx="77147" cy="89046"/>
            </a:xfrm>
            <a:custGeom>
              <a:rect b="b" l="l" r="r" t="t"/>
              <a:pathLst>
                <a:path extrusionOk="0" h="636" w="551">
                  <a:moveTo>
                    <a:pt x="386" y="1"/>
                  </a:moveTo>
                  <a:cubicBezTo>
                    <a:pt x="327" y="1"/>
                    <a:pt x="257" y="170"/>
                    <a:pt x="138" y="289"/>
                  </a:cubicBezTo>
                  <a:cubicBezTo>
                    <a:pt x="138" y="223"/>
                    <a:pt x="276" y="85"/>
                    <a:pt x="276" y="85"/>
                  </a:cubicBezTo>
                  <a:cubicBezTo>
                    <a:pt x="256" y="64"/>
                    <a:pt x="236" y="56"/>
                    <a:pt x="216" y="56"/>
                  </a:cubicBezTo>
                  <a:cubicBezTo>
                    <a:pt x="168" y="56"/>
                    <a:pt x="119" y="105"/>
                    <a:pt x="72" y="151"/>
                  </a:cubicBezTo>
                  <a:cubicBezTo>
                    <a:pt x="1" y="289"/>
                    <a:pt x="1" y="427"/>
                    <a:pt x="1" y="427"/>
                  </a:cubicBezTo>
                  <a:lnTo>
                    <a:pt x="138" y="636"/>
                  </a:lnTo>
                  <a:cubicBezTo>
                    <a:pt x="551" y="289"/>
                    <a:pt x="485" y="14"/>
                    <a:pt x="413" y="14"/>
                  </a:cubicBezTo>
                  <a:cubicBezTo>
                    <a:pt x="404" y="5"/>
                    <a:pt x="396" y="1"/>
                    <a:pt x="386"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 name="Google Shape;378;p34"/>
            <p:cNvSpPr/>
            <p:nvPr/>
          </p:nvSpPr>
          <p:spPr>
            <a:xfrm>
              <a:off x="7285863" y="1579695"/>
              <a:ext cx="308308" cy="712931"/>
            </a:xfrm>
            <a:custGeom>
              <a:rect b="b" l="l" r="r" t="t"/>
              <a:pathLst>
                <a:path extrusionOk="0" h="5092" w="2202">
                  <a:moveTo>
                    <a:pt x="1167" y="1"/>
                  </a:moveTo>
                  <a:cubicBezTo>
                    <a:pt x="1167" y="1"/>
                    <a:pt x="276" y="1310"/>
                    <a:pt x="138" y="2273"/>
                  </a:cubicBezTo>
                  <a:cubicBezTo>
                    <a:pt x="0" y="3303"/>
                    <a:pt x="1239" y="5091"/>
                    <a:pt x="1239" y="5091"/>
                  </a:cubicBezTo>
                  <a:lnTo>
                    <a:pt x="1514" y="5025"/>
                  </a:lnTo>
                  <a:cubicBezTo>
                    <a:pt x="1514" y="5025"/>
                    <a:pt x="1167" y="3578"/>
                    <a:pt x="963" y="2961"/>
                  </a:cubicBezTo>
                  <a:cubicBezTo>
                    <a:pt x="754" y="2339"/>
                    <a:pt x="1717" y="1448"/>
                    <a:pt x="1717" y="1448"/>
                  </a:cubicBezTo>
                  <a:cubicBezTo>
                    <a:pt x="2202" y="551"/>
                    <a:pt x="1167" y="1"/>
                    <a:pt x="1167"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 name="Google Shape;379;p34"/>
            <p:cNvSpPr/>
            <p:nvPr/>
          </p:nvSpPr>
          <p:spPr>
            <a:xfrm>
              <a:off x="7420693" y="2283243"/>
              <a:ext cx="105709" cy="57824"/>
            </a:xfrm>
            <a:custGeom>
              <a:rect b="b" l="l" r="r" t="t"/>
              <a:pathLst>
                <a:path extrusionOk="0" h="413" w="755">
                  <a:moveTo>
                    <a:pt x="551" y="0"/>
                  </a:moveTo>
                  <a:lnTo>
                    <a:pt x="276" y="66"/>
                  </a:lnTo>
                  <a:cubicBezTo>
                    <a:pt x="276" y="66"/>
                    <a:pt x="342" y="204"/>
                    <a:pt x="138" y="204"/>
                  </a:cubicBezTo>
                  <a:cubicBezTo>
                    <a:pt x="0" y="275"/>
                    <a:pt x="0" y="413"/>
                    <a:pt x="0" y="413"/>
                  </a:cubicBezTo>
                  <a:lnTo>
                    <a:pt x="342" y="413"/>
                  </a:lnTo>
                  <a:lnTo>
                    <a:pt x="688" y="204"/>
                  </a:lnTo>
                  <a:cubicBezTo>
                    <a:pt x="688" y="204"/>
                    <a:pt x="754" y="66"/>
                    <a:pt x="551"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 name="Google Shape;380;p34"/>
            <p:cNvSpPr/>
            <p:nvPr/>
          </p:nvSpPr>
          <p:spPr>
            <a:xfrm>
              <a:off x="7083268" y="1235131"/>
              <a:ext cx="451960" cy="277920"/>
            </a:xfrm>
            <a:custGeom>
              <a:rect b="b" l="l" r="r" t="t"/>
              <a:pathLst>
                <a:path extrusionOk="0" h="1985" w="3228">
                  <a:moveTo>
                    <a:pt x="2559" y="1"/>
                  </a:moveTo>
                  <a:cubicBezTo>
                    <a:pt x="2282" y="1"/>
                    <a:pt x="1996" y="363"/>
                    <a:pt x="1789" y="882"/>
                  </a:cubicBezTo>
                  <a:cubicBezTo>
                    <a:pt x="1652" y="1297"/>
                    <a:pt x="1264" y="1589"/>
                    <a:pt x="795" y="1589"/>
                  </a:cubicBezTo>
                  <a:cubicBezTo>
                    <a:pt x="566" y="1589"/>
                    <a:pt x="319" y="1520"/>
                    <a:pt x="72" y="1361"/>
                  </a:cubicBezTo>
                  <a:lnTo>
                    <a:pt x="0" y="1498"/>
                  </a:lnTo>
                  <a:cubicBezTo>
                    <a:pt x="0" y="1498"/>
                    <a:pt x="413" y="1983"/>
                    <a:pt x="1172" y="1983"/>
                  </a:cubicBezTo>
                  <a:cubicBezTo>
                    <a:pt x="1196" y="1984"/>
                    <a:pt x="1219" y="1985"/>
                    <a:pt x="1242" y="1985"/>
                  </a:cubicBezTo>
                  <a:cubicBezTo>
                    <a:pt x="2313" y="1985"/>
                    <a:pt x="3227" y="527"/>
                    <a:pt x="2823" y="123"/>
                  </a:cubicBezTo>
                  <a:cubicBezTo>
                    <a:pt x="2738" y="39"/>
                    <a:pt x="2649" y="1"/>
                    <a:pt x="2559"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 name="Google Shape;381;p34"/>
            <p:cNvSpPr/>
            <p:nvPr/>
          </p:nvSpPr>
          <p:spPr>
            <a:xfrm>
              <a:off x="7266541" y="1560374"/>
              <a:ext cx="279185" cy="742193"/>
            </a:xfrm>
            <a:custGeom>
              <a:rect b="b" l="l" r="r" t="t"/>
              <a:pathLst>
                <a:path extrusionOk="0" h="5301" w="1994">
                  <a:moveTo>
                    <a:pt x="1101" y="1"/>
                  </a:moveTo>
                  <a:cubicBezTo>
                    <a:pt x="1101" y="1"/>
                    <a:pt x="1" y="2136"/>
                    <a:pt x="204" y="3165"/>
                  </a:cubicBezTo>
                  <a:lnTo>
                    <a:pt x="1101" y="5301"/>
                  </a:lnTo>
                  <a:lnTo>
                    <a:pt x="1718" y="5163"/>
                  </a:lnTo>
                  <a:cubicBezTo>
                    <a:pt x="1718" y="5163"/>
                    <a:pt x="1239" y="3512"/>
                    <a:pt x="1239" y="2890"/>
                  </a:cubicBezTo>
                  <a:lnTo>
                    <a:pt x="1993" y="1311"/>
                  </a:lnTo>
                  <a:lnTo>
                    <a:pt x="1101" y="1"/>
                  </a:ln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 name="Google Shape;382;p34"/>
            <p:cNvSpPr/>
            <p:nvPr/>
          </p:nvSpPr>
          <p:spPr>
            <a:xfrm>
              <a:off x="7006123" y="1389562"/>
              <a:ext cx="87228" cy="65525"/>
            </a:xfrm>
            <a:custGeom>
              <a:rect b="b" l="l" r="r" t="t"/>
              <a:pathLst>
                <a:path extrusionOk="0" h="468" w="623">
                  <a:moveTo>
                    <a:pt x="329" y="1"/>
                  </a:moveTo>
                  <a:cubicBezTo>
                    <a:pt x="294" y="1"/>
                    <a:pt x="276" y="18"/>
                    <a:pt x="276" y="54"/>
                  </a:cubicBezTo>
                  <a:cubicBezTo>
                    <a:pt x="210" y="54"/>
                    <a:pt x="413" y="120"/>
                    <a:pt x="413" y="192"/>
                  </a:cubicBezTo>
                  <a:cubicBezTo>
                    <a:pt x="303" y="134"/>
                    <a:pt x="192" y="34"/>
                    <a:pt x="119" y="34"/>
                  </a:cubicBezTo>
                  <a:cubicBezTo>
                    <a:pt x="101" y="34"/>
                    <a:pt x="85" y="40"/>
                    <a:pt x="72" y="54"/>
                  </a:cubicBezTo>
                  <a:cubicBezTo>
                    <a:pt x="1" y="120"/>
                    <a:pt x="72" y="395"/>
                    <a:pt x="623" y="467"/>
                  </a:cubicBezTo>
                  <a:lnTo>
                    <a:pt x="623" y="258"/>
                  </a:lnTo>
                  <a:cubicBezTo>
                    <a:pt x="623" y="258"/>
                    <a:pt x="551" y="120"/>
                    <a:pt x="485" y="54"/>
                  </a:cubicBezTo>
                  <a:cubicBezTo>
                    <a:pt x="416" y="18"/>
                    <a:pt x="364" y="1"/>
                    <a:pt x="329"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 name="Google Shape;383;p34"/>
            <p:cNvSpPr/>
            <p:nvPr/>
          </p:nvSpPr>
          <p:spPr>
            <a:xfrm>
              <a:off x="5718309" y="896168"/>
              <a:ext cx="1692471" cy="1415641"/>
            </a:xfrm>
            <a:custGeom>
              <a:rect b="b" l="l" r="r" t="t"/>
              <a:pathLst>
                <a:path extrusionOk="0" h="10111" w="12088">
                  <a:moveTo>
                    <a:pt x="8809" y="0"/>
                  </a:moveTo>
                  <a:cubicBezTo>
                    <a:pt x="8690" y="0"/>
                    <a:pt x="8568" y="22"/>
                    <a:pt x="8445" y="67"/>
                  </a:cubicBezTo>
                  <a:lnTo>
                    <a:pt x="1703" y="2406"/>
                  </a:lnTo>
                  <a:lnTo>
                    <a:pt x="2595" y="5020"/>
                  </a:lnTo>
                  <a:cubicBezTo>
                    <a:pt x="2414" y="4954"/>
                    <a:pt x="2232" y="4923"/>
                    <a:pt x="2053" y="4923"/>
                  </a:cubicBezTo>
                  <a:cubicBezTo>
                    <a:pt x="947" y="4923"/>
                    <a:pt x="0" y="6108"/>
                    <a:pt x="531" y="7293"/>
                  </a:cubicBezTo>
                  <a:cubicBezTo>
                    <a:pt x="819" y="7903"/>
                    <a:pt x="1408" y="8214"/>
                    <a:pt x="2003" y="8214"/>
                  </a:cubicBezTo>
                  <a:cubicBezTo>
                    <a:pt x="2545" y="8214"/>
                    <a:pt x="3092" y="7956"/>
                    <a:pt x="3420" y="7431"/>
                  </a:cubicBezTo>
                  <a:lnTo>
                    <a:pt x="4383" y="10111"/>
                  </a:lnTo>
                  <a:lnTo>
                    <a:pt x="6997" y="9148"/>
                  </a:lnTo>
                  <a:cubicBezTo>
                    <a:pt x="5897" y="8460"/>
                    <a:pt x="5968" y="6809"/>
                    <a:pt x="7135" y="6258"/>
                  </a:cubicBezTo>
                  <a:cubicBezTo>
                    <a:pt x="7368" y="6154"/>
                    <a:pt x="7604" y="6107"/>
                    <a:pt x="7831" y="6107"/>
                  </a:cubicBezTo>
                  <a:cubicBezTo>
                    <a:pt x="8944" y="6107"/>
                    <a:pt x="9865" y="7239"/>
                    <a:pt x="9408" y="8322"/>
                  </a:cubicBezTo>
                  <a:lnTo>
                    <a:pt x="12088" y="7431"/>
                  </a:lnTo>
                  <a:lnTo>
                    <a:pt x="9749" y="689"/>
                  </a:lnTo>
                  <a:cubicBezTo>
                    <a:pt x="9591" y="262"/>
                    <a:pt x="9224" y="0"/>
                    <a:pt x="8809"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 name="Google Shape;384;p34"/>
            <p:cNvSpPr/>
            <p:nvPr/>
          </p:nvSpPr>
          <p:spPr>
            <a:xfrm>
              <a:off x="7239939" y="1031698"/>
              <a:ext cx="228640" cy="182153"/>
            </a:xfrm>
            <a:custGeom>
              <a:rect b="b" l="l" r="r" t="t"/>
              <a:pathLst>
                <a:path extrusionOk="0" h="1301" w="1633">
                  <a:moveTo>
                    <a:pt x="1123" y="1"/>
                  </a:moveTo>
                  <a:cubicBezTo>
                    <a:pt x="1044" y="1"/>
                    <a:pt x="973" y="51"/>
                    <a:pt x="945" y="134"/>
                  </a:cubicBezTo>
                  <a:cubicBezTo>
                    <a:pt x="801" y="62"/>
                    <a:pt x="667" y="32"/>
                    <a:pt x="548" y="32"/>
                  </a:cubicBezTo>
                  <a:cubicBezTo>
                    <a:pt x="212" y="32"/>
                    <a:pt x="0" y="272"/>
                    <a:pt x="53" y="475"/>
                  </a:cubicBezTo>
                  <a:cubicBezTo>
                    <a:pt x="53" y="750"/>
                    <a:pt x="257" y="750"/>
                    <a:pt x="257" y="750"/>
                  </a:cubicBezTo>
                  <a:lnTo>
                    <a:pt x="1016" y="1300"/>
                  </a:lnTo>
                  <a:cubicBezTo>
                    <a:pt x="1016" y="1300"/>
                    <a:pt x="1633" y="1025"/>
                    <a:pt x="1429" y="409"/>
                  </a:cubicBezTo>
                  <a:cubicBezTo>
                    <a:pt x="1386" y="117"/>
                    <a:pt x="1245" y="1"/>
                    <a:pt x="1123" y="1"/>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 name="Google Shape;385;p34"/>
            <p:cNvSpPr/>
            <p:nvPr/>
          </p:nvSpPr>
          <p:spPr>
            <a:xfrm>
              <a:off x="7266541" y="1088821"/>
              <a:ext cx="144213" cy="141270"/>
            </a:xfrm>
            <a:custGeom>
              <a:rect b="b" l="l" r="r" t="t"/>
              <a:pathLst>
                <a:path extrusionOk="0" h="1009" w="1030">
                  <a:moveTo>
                    <a:pt x="480" y="1"/>
                  </a:moveTo>
                  <a:cubicBezTo>
                    <a:pt x="480" y="1"/>
                    <a:pt x="342" y="139"/>
                    <a:pt x="1" y="139"/>
                  </a:cubicBezTo>
                  <a:cubicBezTo>
                    <a:pt x="1" y="139"/>
                    <a:pt x="53" y="1008"/>
                    <a:pt x="501" y="1008"/>
                  </a:cubicBezTo>
                  <a:cubicBezTo>
                    <a:pt x="557" y="1008"/>
                    <a:pt x="620" y="995"/>
                    <a:pt x="689" y="964"/>
                  </a:cubicBezTo>
                  <a:cubicBezTo>
                    <a:pt x="1030" y="755"/>
                    <a:pt x="826" y="480"/>
                    <a:pt x="826" y="480"/>
                  </a:cubicBezTo>
                  <a:cubicBezTo>
                    <a:pt x="984" y="429"/>
                    <a:pt x="898" y="210"/>
                    <a:pt x="754" y="210"/>
                  </a:cubicBezTo>
                  <a:cubicBezTo>
                    <a:pt x="712" y="210"/>
                    <a:pt x="665" y="229"/>
                    <a:pt x="617" y="276"/>
                  </a:cubicBezTo>
                  <a:lnTo>
                    <a:pt x="480"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 name="Google Shape;386;p34"/>
            <p:cNvSpPr/>
            <p:nvPr/>
          </p:nvSpPr>
          <p:spPr>
            <a:xfrm>
              <a:off x="7324366" y="1155886"/>
              <a:ext cx="96469" cy="106548"/>
            </a:xfrm>
            <a:custGeom>
              <a:rect b="b" l="l" r="r" t="t"/>
              <a:pathLst>
                <a:path extrusionOk="0" h="761" w="689">
                  <a:moveTo>
                    <a:pt x="413" y="1"/>
                  </a:moveTo>
                  <a:lnTo>
                    <a:pt x="1" y="210"/>
                  </a:lnTo>
                  <a:lnTo>
                    <a:pt x="342" y="760"/>
                  </a:lnTo>
                  <a:lnTo>
                    <a:pt x="688" y="485"/>
                  </a:lnTo>
                  <a:lnTo>
                    <a:pt x="413"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 name="Google Shape;387;p34"/>
            <p:cNvSpPr/>
            <p:nvPr/>
          </p:nvSpPr>
          <p:spPr>
            <a:xfrm>
              <a:off x="7305044" y="1222251"/>
              <a:ext cx="308448" cy="473234"/>
            </a:xfrm>
            <a:custGeom>
              <a:rect b="b" l="l" r="r" t="t"/>
              <a:pathLst>
                <a:path extrusionOk="0" h="3380" w="2203">
                  <a:moveTo>
                    <a:pt x="798" y="0"/>
                  </a:moveTo>
                  <a:cubicBezTo>
                    <a:pt x="688" y="0"/>
                    <a:pt x="581" y="47"/>
                    <a:pt x="480" y="149"/>
                  </a:cubicBezTo>
                  <a:cubicBezTo>
                    <a:pt x="1" y="699"/>
                    <a:pt x="1239" y="3379"/>
                    <a:pt x="1239" y="3379"/>
                  </a:cubicBezTo>
                  <a:lnTo>
                    <a:pt x="2202" y="2554"/>
                  </a:lnTo>
                  <a:lnTo>
                    <a:pt x="1927" y="1590"/>
                  </a:lnTo>
                  <a:cubicBezTo>
                    <a:pt x="1653" y="668"/>
                    <a:pt x="1210" y="0"/>
                    <a:pt x="79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 name="Google Shape;388;p34"/>
            <p:cNvSpPr/>
            <p:nvPr/>
          </p:nvSpPr>
          <p:spPr>
            <a:xfrm>
              <a:off x="7449255" y="1531952"/>
              <a:ext cx="211979" cy="770615"/>
            </a:xfrm>
            <a:custGeom>
              <a:rect b="b" l="l" r="r" t="t"/>
              <a:pathLst>
                <a:path extrusionOk="0" h="5504" w="1514">
                  <a:moveTo>
                    <a:pt x="1035" y="0"/>
                  </a:moveTo>
                  <a:lnTo>
                    <a:pt x="209" y="413"/>
                  </a:lnTo>
                  <a:cubicBezTo>
                    <a:pt x="0" y="1855"/>
                    <a:pt x="826" y="4469"/>
                    <a:pt x="1238" y="5432"/>
                  </a:cubicBezTo>
                  <a:lnTo>
                    <a:pt x="1514" y="5504"/>
                  </a:lnTo>
                  <a:cubicBezTo>
                    <a:pt x="1514" y="5504"/>
                    <a:pt x="1238" y="2956"/>
                    <a:pt x="1238" y="1514"/>
                  </a:cubicBezTo>
                  <a:cubicBezTo>
                    <a:pt x="1310" y="276"/>
                    <a:pt x="1035" y="0"/>
                    <a:pt x="103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 name="Google Shape;389;p34"/>
            <p:cNvSpPr/>
            <p:nvPr/>
          </p:nvSpPr>
          <p:spPr>
            <a:xfrm>
              <a:off x="7564763" y="2292483"/>
              <a:ext cx="106550" cy="48583"/>
            </a:xfrm>
            <a:custGeom>
              <a:rect b="b" l="l" r="r" t="t"/>
              <a:pathLst>
                <a:path extrusionOk="0" h="347" w="761">
                  <a:moveTo>
                    <a:pt x="413" y="0"/>
                  </a:moveTo>
                  <a:cubicBezTo>
                    <a:pt x="413" y="0"/>
                    <a:pt x="413" y="138"/>
                    <a:pt x="138" y="209"/>
                  </a:cubicBezTo>
                  <a:cubicBezTo>
                    <a:pt x="1" y="209"/>
                    <a:pt x="1" y="347"/>
                    <a:pt x="1" y="347"/>
                  </a:cubicBezTo>
                  <a:lnTo>
                    <a:pt x="689" y="347"/>
                  </a:lnTo>
                  <a:cubicBezTo>
                    <a:pt x="689" y="347"/>
                    <a:pt x="760" y="209"/>
                    <a:pt x="689" y="72"/>
                  </a:cubicBezTo>
                  <a:lnTo>
                    <a:pt x="413" y="0"/>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 name="Google Shape;390;p34"/>
            <p:cNvSpPr/>
            <p:nvPr/>
          </p:nvSpPr>
          <p:spPr>
            <a:xfrm>
              <a:off x="7026424" y="1474128"/>
              <a:ext cx="95489" cy="59364"/>
            </a:xfrm>
            <a:custGeom>
              <a:rect b="b" l="l" r="r" t="t"/>
              <a:pathLst>
                <a:path extrusionOk="0" h="424" w="682">
                  <a:moveTo>
                    <a:pt x="406" y="1"/>
                  </a:moveTo>
                  <a:cubicBezTo>
                    <a:pt x="340" y="1"/>
                    <a:pt x="202" y="1"/>
                    <a:pt x="202" y="67"/>
                  </a:cubicBezTo>
                  <a:cubicBezTo>
                    <a:pt x="202" y="67"/>
                    <a:pt x="406" y="67"/>
                    <a:pt x="406" y="138"/>
                  </a:cubicBezTo>
                  <a:cubicBezTo>
                    <a:pt x="378" y="152"/>
                    <a:pt x="347" y="157"/>
                    <a:pt x="316" y="157"/>
                  </a:cubicBezTo>
                  <a:cubicBezTo>
                    <a:pt x="227" y="157"/>
                    <a:pt x="135" y="117"/>
                    <a:pt x="91" y="117"/>
                  </a:cubicBezTo>
                  <a:cubicBezTo>
                    <a:pt x="74" y="117"/>
                    <a:pt x="65" y="123"/>
                    <a:pt x="65" y="138"/>
                  </a:cubicBezTo>
                  <a:cubicBezTo>
                    <a:pt x="1" y="197"/>
                    <a:pt x="104" y="424"/>
                    <a:pt x="520" y="424"/>
                  </a:cubicBezTo>
                  <a:cubicBezTo>
                    <a:pt x="569" y="424"/>
                    <a:pt x="623" y="420"/>
                    <a:pt x="681" y="413"/>
                  </a:cubicBezTo>
                  <a:lnTo>
                    <a:pt x="681" y="138"/>
                  </a:lnTo>
                  <a:lnTo>
                    <a:pt x="406"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 name="Google Shape;391;p34"/>
            <p:cNvSpPr/>
            <p:nvPr/>
          </p:nvSpPr>
          <p:spPr>
            <a:xfrm>
              <a:off x="7420693" y="1502690"/>
              <a:ext cx="259863" cy="789936"/>
            </a:xfrm>
            <a:custGeom>
              <a:rect b="b" l="l" r="r" t="t"/>
              <a:pathLst>
                <a:path extrusionOk="0" h="5642" w="1856">
                  <a:moveTo>
                    <a:pt x="1239" y="0"/>
                  </a:moveTo>
                  <a:lnTo>
                    <a:pt x="0" y="413"/>
                  </a:lnTo>
                  <a:lnTo>
                    <a:pt x="1305" y="5641"/>
                  </a:lnTo>
                  <a:lnTo>
                    <a:pt x="1855" y="5641"/>
                  </a:lnTo>
                  <a:cubicBezTo>
                    <a:pt x="1855" y="5641"/>
                    <a:pt x="1718" y="2686"/>
                    <a:pt x="1651" y="1514"/>
                  </a:cubicBezTo>
                  <a:cubicBezTo>
                    <a:pt x="1514" y="347"/>
                    <a:pt x="1239" y="0"/>
                    <a:pt x="1239"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 name="Google Shape;392;p34"/>
            <p:cNvSpPr/>
            <p:nvPr/>
          </p:nvSpPr>
          <p:spPr>
            <a:xfrm>
              <a:off x="7343687" y="1233031"/>
              <a:ext cx="134972" cy="154151"/>
            </a:xfrm>
            <a:custGeom>
              <a:rect b="b" l="l" r="r" t="t"/>
              <a:pathLst>
                <a:path extrusionOk="0" h="1101" w="964">
                  <a:moveTo>
                    <a:pt x="499" y="1"/>
                  </a:moveTo>
                  <a:cubicBezTo>
                    <a:pt x="293" y="1"/>
                    <a:pt x="106" y="250"/>
                    <a:pt x="0" y="622"/>
                  </a:cubicBezTo>
                  <a:lnTo>
                    <a:pt x="754" y="1101"/>
                  </a:lnTo>
                  <a:cubicBezTo>
                    <a:pt x="963" y="622"/>
                    <a:pt x="963" y="209"/>
                    <a:pt x="688" y="72"/>
                  </a:cubicBezTo>
                  <a:cubicBezTo>
                    <a:pt x="624" y="23"/>
                    <a:pt x="561" y="1"/>
                    <a:pt x="499" y="1"/>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 name="Google Shape;393;p34"/>
            <p:cNvSpPr/>
            <p:nvPr/>
          </p:nvSpPr>
          <p:spPr>
            <a:xfrm>
              <a:off x="7112530" y="1319977"/>
              <a:ext cx="336870" cy="236617"/>
            </a:xfrm>
            <a:custGeom>
              <a:rect b="b" l="l" r="r" t="t"/>
              <a:pathLst>
                <a:path extrusionOk="0" h="1690" w="2406">
                  <a:moveTo>
                    <a:pt x="1651" y="1"/>
                  </a:moveTo>
                  <a:cubicBezTo>
                    <a:pt x="1651" y="139"/>
                    <a:pt x="1580" y="205"/>
                    <a:pt x="1580" y="414"/>
                  </a:cubicBezTo>
                  <a:cubicBezTo>
                    <a:pt x="1529" y="945"/>
                    <a:pt x="1106" y="1352"/>
                    <a:pt x="567" y="1352"/>
                  </a:cubicBezTo>
                  <a:cubicBezTo>
                    <a:pt x="408" y="1352"/>
                    <a:pt x="239" y="1317"/>
                    <a:pt x="66" y="1239"/>
                  </a:cubicBezTo>
                  <a:lnTo>
                    <a:pt x="0" y="1443"/>
                  </a:lnTo>
                  <a:cubicBezTo>
                    <a:pt x="160" y="1577"/>
                    <a:pt x="474" y="1690"/>
                    <a:pt x="831" y="1690"/>
                  </a:cubicBezTo>
                  <a:cubicBezTo>
                    <a:pt x="1396" y="1690"/>
                    <a:pt x="2068" y="1407"/>
                    <a:pt x="2405" y="480"/>
                  </a:cubicBezTo>
                  <a:lnTo>
                    <a:pt x="1651"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 name="Google Shape;394;p34"/>
            <p:cNvSpPr/>
            <p:nvPr/>
          </p:nvSpPr>
          <p:spPr>
            <a:xfrm>
              <a:off x="7420693" y="2283243"/>
              <a:ext cx="105709" cy="57824"/>
            </a:xfrm>
            <a:custGeom>
              <a:rect b="b" l="l" r="r" t="t"/>
              <a:pathLst>
                <a:path extrusionOk="0" h="413" w="755">
                  <a:moveTo>
                    <a:pt x="617" y="0"/>
                  </a:moveTo>
                  <a:cubicBezTo>
                    <a:pt x="617" y="0"/>
                    <a:pt x="551" y="66"/>
                    <a:pt x="551" y="138"/>
                  </a:cubicBezTo>
                  <a:lnTo>
                    <a:pt x="342" y="275"/>
                  </a:lnTo>
                  <a:lnTo>
                    <a:pt x="138" y="275"/>
                  </a:lnTo>
                  <a:lnTo>
                    <a:pt x="138" y="204"/>
                  </a:lnTo>
                  <a:cubicBezTo>
                    <a:pt x="0" y="275"/>
                    <a:pt x="0" y="413"/>
                    <a:pt x="0" y="413"/>
                  </a:cubicBezTo>
                  <a:lnTo>
                    <a:pt x="342" y="413"/>
                  </a:lnTo>
                  <a:lnTo>
                    <a:pt x="688" y="204"/>
                  </a:lnTo>
                  <a:cubicBezTo>
                    <a:pt x="688" y="204"/>
                    <a:pt x="754" y="66"/>
                    <a:pt x="617"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 name="Google Shape;395;p34"/>
            <p:cNvSpPr/>
            <p:nvPr/>
          </p:nvSpPr>
          <p:spPr>
            <a:xfrm>
              <a:off x="7564763" y="2302424"/>
              <a:ext cx="106550" cy="38643"/>
            </a:xfrm>
            <a:custGeom>
              <a:rect b="b" l="l" r="r" t="t"/>
              <a:pathLst>
                <a:path extrusionOk="0" h="276" w="761">
                  <a:moveTo>
                    <a:pt x="689" y="1"/>
                  </a:moveTo>
                  <a:cubicBezTo>
                    <a:pt x="689" y="67"/>
                    <a:pt x="622" y="67"/>
                    <a:pt x="622" y="138"/>
                  </a:cubicBezTo>
                  <a:lnTo>
                    <a:pt x="138" y="138"/>
                  </a:lnTo>
                  <a:cubicBezTo>
                    <a:pt x="138" y="138"/>
                    <a:pt x="1" y="138"/>
                    <a:pt x="1" y="276"/>
                  </a:cubicBezTo>
                  <a:lnTo>
                    <a:pt x="689" y="276"/>
                  </a:lnTo>
                  <a:cubicBezTo>
                    <a:pt x="689" y="276"/>
                    <a:pt x="760" y="204"/>
                    <a:pt x="689"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 name="Google Shape;396;p34"/>
            <p:cNvSpPr/>
            <p:nvPr/>
          </p:nvSpPr>
          <p:spPr>
            <a:xfrm>
              <a:off x="5965987" y="2649228"/>
              <a:ext cx="288986" cy="799177"/>
            </a:xfrm>
            <a:custGeom>
              <a:rect b="b" l="l" r="r" t="t"/>
              <a:pathLst>
                <a:path extrusionOk="0" h="5708" w="2064">
                  <a:moveTo>
                    <a:pt x="622" y="0"/>
                  </a:moveTo>
                  <a:cubicBezTo>
                    <a:pt x="622" y="0"/>
                    <a:pt x="0" y="413"/>
                    <a:pt x="551" y="2201"/>
                  </a:cubicBezTo>
                  <a:cubicBezTo>
                    <a:pt x="1035" y="3781"/>
                    <a:pt x="209" y="5570"/>
                    <a:pt x="209" y="5570"/>
                  </a:cubicBezTo>
                  <a:lnTo>
                    <a:pt x="413" y="5707"/>
                  </a:lnTo>
                  <a:cubicBezTo>
                    <a:pt x="413" y="5707"/>
                    <a:pt x="2064" y="3368"/>
                    <a:pt x="1376"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 name="Google Shape;397;p34"/>
            <p:cNvSpPr/>
            <p:nvPr/>
          </p:nvSpPr>
          <p:spPr>
            <a:xfrm>
              <a:off x="6034312" y="2176835"/>
              <a:ext cx="160174" cy="145470"/>
            </a:xfrm>
            <a:custGeom>
              <a:rect b="b" l="l" r="r" t="t"/>
              <a:pathLst>
                <a:path extrusionOk="0" h="1039" w="1144">
                  <a:moveTo>
                    <a:pt x="822" y="1"/>
                  </a:moveTo>
                  <a:lnTo>
                    <a:pt x="822" y="1"/>
                  </a:lnTo>
                  <a:cubicBezTo>
                    <a:pt x="682" y="71"/>
                    <a:pt x="558" y="88"/>
                    <a:pt x="471" y="88"/>
                  </a:cubicBezTo>
                  <a:cubicBezTo>
                    <a:pt x="388" y="88"/>
                    <a:pt x="338" y="72"/>
                    <a:pt x="338" y="72"/>
                  </a:cubicBezTo>
                  <a:lnTo>
                    <a:pt x="272" y="413"/>
                  </a:lnTo>
                  <a:cubicBezTo>
                    <a:pt x="232" y="394"/>
                    <a:pt x="199" y="385"/>
                    <a:pt x="170" y="385"/>
                  </a:cubicBezTo>
                  <a:cubicBezTo>
                    <a:pt x="1" y="385"/>
                    <a:pt x="26" y="689"/>
                    <a:pt x="200" y="689"/>
                  </a:cubicBezTo>
                  <a:cubicBezTo>
                    <a:pt x="200" y="689"/>
                    <a:pt x="134" y="964"/>
                    <a:pt x="547" y="1035"/>
                  </a:cubicBezTo>
                  <a:cubicBezTo>
                    <a:pt x="565" y="1037"/>
                    <a:pt x="582" y="1038"/>
                    <a:pt x="598" y="1038"/>
                  </a:cubicBezTo>
                  <a:cubicBezTo>
                    <a:pt x="1144" y="1038"/>
                    <a:pt x="822" y="1"/>
                    <a:pt x="822"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 name="Google Shape;398;p34"/>
            <p:cNvSpPr/>
            <p:nvPr/>
          </p:nvSpPr>
          <p:spPr>
            <a:xfrm>
              <a:off x="6042993" y="2273162"/>
              <a:ext cx="77147" cy="106408"/>
            </a:xfrm>
            <a:custGeom>
              <a:rect b="b" l="l" r="r" t="t"/>
              <a:pathLst>
                <a:path extrusionOk="0" h="760" w="551">
                  <a:moveTo>
                    <a:pt x="138" y="1"/>
                  </a:moveTo>
                  <a:lnTo>
                    <a:pt x="1" y="760"/>
                  </a:lnTo>
                  <a:lnTo>
                    <a:pt x="485" y="688"/>
                  </a:lnTo>
                  <a:lnTo>
                    <a:pt x="551" y="72"/>
                  </a:lnTo>
                  <a:lnTo>
                    <a:pt x="138"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 name="Google Shape;399;p34"/>
            <p:cNvSpPr/>
            <p:nvPr/>
          </p:nvSpPr>
          <p:spPr>
            <a:xfrm>
              <a:off x="5975928" y="2339947"/>
              <a:ext cx="240541" cy="395668"/>
            </a:xfrm>
            <a:custGeom>
              <a:rect b="b" l="l" r="r" t="t"/>
              <a:pathLst>
                <a:path extrusionOk="0" h="2826" w="1718">
                  <a:moveTo>
                    <a:pt x="854" y="0"/>
                  </a:moveTo>
                  <a:cubicBezTo>
                    <a:pt x="777" y="0"/>
                    <a:pt x="698" y="24"/>
                    <a:pt x="617" y="74"/>
                  </a:cubicBezTo>
                  <a:cubicBezTo>
                    <a:pt x="1" y="487"/>
                    <a:pt x="617" y="2826"/>
                    <a:pt x="617" y="2826"/>
                  </a:cubicBezTo>
                  <a:lnTo>
                    <a:pt x="1718" y="2826"/>
                  </a:lnTo>
                  <a:lnTo>
                    <a:pt x="1652" y="1796"/>
                  </a:lnTo>
                  <a:cubicBezTo>
                    <a:pt x="1652" y="796"/>
                    <a:pt x="1299" y="0"/>
                    <a:pt x="854" y="0"/>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 name="Google Shape;400;p34"/>
            <p:cNvSpPr/>
            <p:nvPr/>
          </p:nvSpPr>
          <p:spPr>
            <a:xfrm>
              <a:off x="6075335" y="2052087"/>
              <a:ext cx="305367" cy="418210"/>
            </a:xfrm>
            <a:custGeom>
              <a:rect b="b" l="l" r="r" t="t"/>
              <a:pathLst>
                <a:path extrusionOk="0" h="2987" w="2181">
                  <a:moveTo>
                    <a:pt x="1971" y="0"/>
                  </a:moveTo>
                  <a:cubicBezTo>
                    <a:pt x="1971" y="0"/>
                    <a:pt x="1492" y="1514"/>
                    <a:pt x="391" y="2130"/>
                  </a:cubicBezTo>
                  <a:cubicBezTo>
                    <a:pt x="254" y="2201"/>
                    <a:pt x="182" y="2339"/>
                    <a:pt x="116" y="2405"/>
                  </a:cubicBezTo>
                  <a:cubicBezTo>
                    <a:pt x="0" y="2698"/>
                    <a:pt x="225" y="2987"/>
                    <a:pt x="464" y="2987"/>
                  </a:cubicBezTo>
                  <a:cubicBezTo>
                    <a:pt x="508" y="2987"/>
                    <a:pt x="552" y="2977"/>
                    <a:pt x="595" y="2955"/>
                  </a:cubicBezTo>
                  <a:cubicBezTo>
                    <a:pt x="1079" y="2680"/>
                    <a:pt x="2180" y="826"/>
                    <a:pt x="2108"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 name="Google Shape;401;p34"/>
            <p:cNvSpPr/>
            <p:nvPr/>
          </p:nvSpPr>
          <p:spPr>
            <a:xfrm>
              <a:off x="6033752" y="2649228"/>
              <a:ext cx="240541" cy="799177"/>
            </a:xfrm>
            <a:custGeom>
              <a:rect b="b" l="l" r="r" t="t"/>
              <a:pathLst>
                <a:path extrusionOk="0" h="5708" w="1718">
                  <a:moveTo>
                    <a:pt x="276" y="0"/>
                  </a:moveTo>
                  <a:cubicBezTo>
                    <a:pt x="276" y="0"/>
                    <a:pt x="1" y="550"/>
                    <a:pt x="479" y="2339"/>
                  </a:cubicBezTo>
                  <a:cubicBezTo>
                    <a:pt x="1030" y="4540"/>
                    <a:pt x="964" y="5707"/>
                    <a:pt x="964" y="5707"/>
                  </a:cubicBezTo>
                  <a:lnTo>
                    <a:pt x="1167" y="5707"/>
                  </a:lnTo>
                  <a:cubicBezTo>
                    <a:pt x="1167" y="5707"/>
                    <a:pt x="1718" y="2064"/>
                    <a:pt x="130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 name="Google Shape;402;p34"/>
            <p:cNvSpPr/>
            <p:nvPr/>
          </p:nvSpPr>
          <p:spPr>
            <a:xfrm>
              <a:off x="6149400" y="3439021"/>
              <a:ext cx="115650" cy="38643"/>
            </a:xfrm>
            <a:custGeom>
              <a:rect b="b" l="l" r="r" t="t"/>
              <a:pathLst>
                <a:path extrusionOk="0" h="276" w="826">
                  <a:moveTo>
                    <a:pt x="138" y="0"/>
                  </a:moveTo>
                  <a:cubicBezTo>
                    <a:pt x="0" y="204"/>
                    <a:pt x="66" y="275"/>
                    <a:pt x="66" y="275"/>
                  </a:cubicBezTo>
                  <a:lnTo>
                    <a:pt x="826" y="275"/>
                  </a:lnTo>
                  <a:lnTo>
                    <a:pt x="688" y="138"/>
                  </a:lnTo>
                  <a:cubicBezTo>
                    <a:pt x="341" y="66"/>
                    <a:pt x="341" y="0"/>
                    <a:pt x="341"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 name="Google Shape;403;p34"/>
            <p:cNvSpPr/>
            <p:nvPr/>
          </p:nvSpPr>
          <p:spPr>
            <a:xfrm>
              <a:off x="5975928" y="3419700"/>
              <a:ext cx="105709" cy="57964"/>
            </a:xfrm>
            <a:custGeom>
              <a:rect b="b" l="l" r="r" t="t"/>
              <a:pathLst>
                <a:path extrusionOk="0" h="414" w="755">
                  <a:moveTo>
                    <a:pt x="204" y="0"/>
                  </a:moveTo>
                  <a:cubicBezTo>
                    <a:pt x="1" y="138"/>
                    <a:pt x="1" y="204"/>
                    <a:pt x="1" y="204"/>
                  </a:cubicBezTo>
                  <a:lnTo>
                    <a:pt x="342" y="413"/>
                  </a:lnTo>
                  <a:lnTo>
                    <a:pt x="755" y="413"/>
                  </a:lnTo>
                  <a:cubicBezTo>
                    <a:pt x="755" y="413"/>
                    <a:pt x="755" y="276"/>
                    <a:pt x="617" y="276"/>
                  </a:cubicBezTo>
                  <a:cubicBezTo>
                    <a:pt x="414" y="204"/>
                    <a:pt x="414" y="67"/>
                    <a:pt x="414" y="67"/>
                  </a:cubicBezTo>
                  <a:lnTo>
                    <a:pt x="204" y="0"/>
                  </a:ln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 name="Google Shape;404;p34"/>
            <p:cNvSpPr/>
            <p:nvPr/>
          </p:nvSpPr>
          <p:spPr>
            <a:xfrm>
              <a:off x="6351155" y="1994263"/>
              <a:ext cx="77287" cy="86386"/>
            </a:xfrm>
            <a:custGeom>
              <a:rect b="b" l="l" r="r" t="t"/>
              <a:pathLst>
                <a:path extrusionOk="0" h="617" w="552">
                  <a:moveTo>
                    <a:pt x="414" y="0"/>
                  </a:moveTo>
                  <a:cubicBezTo>
                    <a:pt x="348" y="0"/>
                    <a:pt x="276" y="138"/>
                    <a:pt x="138" y="276"/>
                  </a:cubicBezTo>
                  <a:cubicBezTo>
                    <a:pt x="138" y="204"/>
                    <a:pt x="276" y="66"/>
                    <a:pt x="210" y="66"/>
                  </a:cubicBezTo>
                  <a:lnTo>
                    <a:pt x="72" y="204"/>
                  </a:lnTo>
                  <a:cubicBezTo>
                    <a:pt x="1" y="276"/>
                    <a:pt x="1" y="413"/>
                    <a:pt x="1" y="413"/>
                  </a:cubicBezTo>
                  <a:lnTo>
                    <a:pt x="138" y="617"/>
                  </a:lnTo>
                  <a:cubicBezTo>
                    <a:pt x="551" y="276"/>
                    <a:pt x="485" y="0"/>
                    <a:pt x="414"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 name="Google Shape;405;p34"/>
            <p:cNvSpPr/>
            <p:nvPr/>
          </p:nvSpPr>
          <p:spPr>
            <a:xfrm>
              <a:off x="5985169" y="2649228"/>
              <a:ext cx="279885" cy="452372"/>
            </a:xfrm>
            <a:custGeom>
              <a:rect b="b" l="l" r="r" t="t"/>
              <a:pathLst>
                <a:path extrusionOk="0" h="3231" w="1999">
                  <a:moveTo>
                    <a:pt x="414" y="0"/>
                  </a:moveTo>
                  <a:cubicBezTo>
                    <a:pt x="414" y="0"/>
                    <a:pt x="1" y="550"/>
                    <a:pt x="210" y="1651"/>
                  </a:cubicBezTo>
                  <a:cubicBezTo>
                    <a:pt x="414" y="2818"/>
                    <a:pt x="551" y="3231"/>
                    <a:pt x="551" y="3231"/>
                  </a:cubicBezTo>
                  <a:lnTo>
                    <a:pt x="1789" y="3231"/>
                  </a:lnTo>
                  <a:cubicBezTo>
                    <a:pt x="1789" y="3231"/>
                    <a:pt x="1999" y="1101"/>
                    <a:pt x="1652" y="0"/>
                  </a:cubicBezTo>
                  <a:close/>
                </a:path>
              </a:pathLst>
            </a:custGeom>
            <a:solidFill>
              <a:srgbClr val="E674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 name="Google Shape;406;p34"/>
            <p:cNvSpPr/>
            <p:nvPr/>
          </p:nvSpPr>
          <p:spPr>
            <a:xfrm>
              <a:off x="5927484" y="2157654"/>
              <a:ext cx="247542" cy="344845"/>
            </a:xfrm>
            <a:custGeom>
              <a:rect b="b" l="l" r="r" t="t"/>
              <a:pathLst>
                <a:path extrusionOk="0" h="2463" w="1768">
                  <a:moveTo>
                    <a:pt x="1238" y="0"/>
                  </a:moveTo>
                  <a:lnTo>
                    <a:pt x="1172" y="72"/>
                  </a:lnTo>
                  <a:cubicBezTo>
                    <a:pt x="826" y="138"/>
                    <a:pt x="760" y="484"/>
                    <a:pt x="622" y="760"/>
                  </a:cubicBezTo>
                  <a:cubicBezTo>
                    <a:pt x="347" y="1035"/>
                    <a:pt x="0" y="1376"/>
                    <a:pt x="72" y="1926"/>
                  </a:cubicBezTo>
                  <a:cubicBezTo>
                    <a:pt x="72" y="2289"/>
                    <a:pt x="305" y="2462"/>
                    <a:pt x="541" y="2462"/>
                  </a:cubicBezTo>
                  <a:cubicBezTo>
                    <a:pt x="709" y="2462"/>
                    <a:pt x="878" y="2374"/>
                    <a:pt x="963" y="2201"/>
                  </a:cubicBezTo>
                  <a:cubicBezTo>
                    <a:pt x="1172" y="1860"/>
                    <a:pt x="760" y="1513"/>
                    <a:pt x="1035" y="1238"/>
                  </a:cubicBezTo>
                  <a:cubicBezTo>
                    <a:pt x="1310" y="897"/>
                    <a:pt x="1101" y="484"/>
                    <a:pt x="1101" y="484"/>
                  </a:cubicBezTo>
                  <a:lnTo>
                    <a:pt x="1101" y="484"/>
                  </a:lnTo>
                  <a:cubicBezTo>
                    <a:pt x="1101" y="484"/>
                    <a:pt x="1173" y="491"/>
                    <a:pt x="1269" y="491"/>
                  </a:cubicBezTo>
                  <a:cubicBezTo>
                    <a:pt x="1468" y="491"/>
                    <a:pt x="1767" y="461"/>
                    <a:pt x="1723" y="275"/>
                  </a:cubicBezTo>
                  <a:cubicBezTo>
                    <a:pt x="1651" y="72"/>
                    <a:pt x="1376" y="0"/>
                    <a:pt x="1238"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 name="Google Shape;407;p34"/>
            <p:cNvSpPr/>
            <p:nvPr/>
          </p:nvSpPr>
          <p:spPr>
            <a:xfrm>
              <a:off x="5975928" y="3428941"/>
              <a:ext cx="105709" cy="48723"/>
            </a:xfrm>
            <a:custGeom>
              <a:rect b="b" l="l" r="r" t="t"/>
              <a:pathLst>
                <a:path extrusionOk="0" h="348" w="755">
                  <a:moveTo>
                    <a:pt x="138" y="1"/>
                  </a:moveTo>
                  <a:cubicBezTo>
                    <a:pt x="1" y="72"/>
                    <a:pt x="1" y="138"/>
                    <a:pt x="1" y="138"/>
                  </a:cubicBezTo>
                  <a:lnTo>
                    <a:pt x="342" y="347"/>
                  </a:lnTo>
                  <a:lnTo>
                    <a:pt x="755" y="347"/>
                  </a:lnTo>
                  <a:cubicBezTo>
                    <a:pt x="755" y="347"/>
                    <a:pt x="755" y="276"/>
                    <a:pt x="617" y="210"/>
                  </a:cubicBezTo>
                  <a:lnTo>
                    <a:pt x="617" y="276"/>
                  </a:lnTo>
                  <a:lnTo>
                    <a:pt x="414" y="276"/>
                  </a:lnTo>
                  <a:lnTo>
                    <a:pt x="138" y="138"/>
                  </a:lnTo>
                  <a:cubicBezTo>
                    <a:pt x="204" y="1"/>
                    <a:pt x="138" y="1"/>
                    <a:pt x="138"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 name="Google Shape;408;p34"/>
            <p:cNvSpPr/>
            <p:nvPr/>
          </p:nvSpPr>
          <p:spPr>
            <a:xfrm>
              <a:off x="6158641" y="3448262"/>
              <a:ext cx="106410" cy="29402"/>
            </a:xfrm>
            <a:custGeom>
              <a:rect b="b" l="l" r="r" t="t"/>
              <a:pathLst>
                <a:path extrusionOk="0" h="210" w="760">
                  <a:moveTo>
                    <a:pt x="0" y="0"/>
                  </a:moveTo>
                  <a:lnTo>
                    <a:pt x="0" y="209"/>
                  </a:lnTo>
                  <a:lnTo>
                    <a:pt x="760" y="209"/>
                  </a:lnTo>
                  <a:lnTo>
                    <a:pt x="622" y="72"/>
                  </a:lnTo>
                  <a:lnTo>
                    <a:pt x="550" y="72"/>
                  </a:lnTo>
                  <a:lnTo>
                    <a:pt x="550" y="138"/>
                  </a:lnTo>
                  <a:lnTo>
                    <a:pt x="138" y="138"/>
                  </a:lnTo>
                  <a:cubicBezTo>
                    <a:pt x="138" y="72"/>
                    <a:pt x="72" y="0"/>
                    <a:pt x="0"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409" name="Google Shape;409;p34"/>
          <p:cNvPicPr preferRelativeResize="0"/>
          <p:nvPr/>
        </p:nvPicPr>
        <p:blipFill rotWithShape="1">
          <a:blip r:embed="rId3">
            <a:alphaModFix/>
          </a:blip>
          <a:srcRect b="0" l="17358" r="10465" t="0"/>
          <a:stretch/>
        </p:blipFill>
        <p:spPr>
          <a:xfrm>
            <a:off x="9602332" y="1919000"/>
            <a:ext cx="8263281" cy="6420599"/>
          </a:xfrm>
          <a:prstGeom prst="rect">
            <a:avLst/>
          </a:prstGeom>
          <a:noFill/>
          <a:ln>
            <a:noFill/>
          </a:ln>
        </p:spPr>
      </p:pic>
      <p:sp>
        <p:nvSpPr>
          <p:cNvPr id="410" name="Google Shape;410;p34"/>
          <p:cNvSpPr/>
          <p:nvPr/>
        </p:nvSpPr>
        <p:spPr>
          <a:xfrm>
            <a:off x="9579432" y="1947400"/>
            <a:ext cx="8263200" cy="6420600"/>
          </a:xfrm>
          <a:prstGeom prst="rect">
            <a:avLst/>
          </a:prstGeom>
          <a:noFill/>
          <a:ln cap="flat" cmpd="sng" w="76200">
            <a:solidFill>
              <a:srgbClr val="69C8AE"/>
            </a:solidFill>
            <a:prstDash val="solid"/>
            <a:miter lim="8000"/>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sz="2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70"/>
          <p:cNvSpPr/>
          <p:nvPr/>
        </p:nvSpPr>
        <p:spPr>
          <a:xfrm>
            <a:off x="7805100" y="7836250"/>
            <a:ext cx="2677800" cy="834000"/>
          </a:xfrm>
          <a:prstGeom prst="roundRect">
            <a:avLst>
              <a:gd fmla="val 0"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1559" name="Google Shape;1559;p70"/>
          <p:cNvSpPr/>
          <p:nvPr/>
        </p:nvSpPr>
        <p:spPr>
          <a:xfrm>
            <a:off x="12995625" y="7838000"/>
            <a:ext cx="2677800" cy="834000"/>
          </a:xfrm>
          <a:prstGeom prst="roundRect">
            <a:avLst>
              <a:gd fmla="val 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1560" name="Google Shape;1560;p70"/>
          <p:cNvSpPr/>
          <p:nvPr/>
        </p:nvSpPr>
        <p:spPr>
          <a:xfrm>
            <a:off x="2873150" y="7836400"/>
            <a:ext cx="2677800" cy="834000"/>
          </a:xfrm>
          <a:prstGeom prst="roundRect">
            <a:avLst>
              <a:gd fmla="val 0"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1561" name="Google Shape;1561;p70"/>
          <p:cNvSpPr txBox="1"/>
          <p:nvPr/>
        </p:nvSpPr>
        <p:spPr>
          <a:xfrm>
            <a:off x="3179950" y="7836250"/>
            <a:ext cx="1975200" cy="726600"/>
          </a:xfrm>
          <a:prstGeom prst="rect">
            <a:avLst/>
          </a:prstGeom>
          <a:noFill/>
          <a:ln>
            <a:noFill/>
          </a:ln>
        </p:spPr>
        <p:txBody>
          <a:bodyPr anchorCtr="0" anchor="ctr" bIns="0" lIns="0" spcFirstLastPara="1" rIns="0" wrap="square" tIns="135200">
            <a:noAutofit/>
          </a:bodyPr>
          <a:lstStyle/>
          <a:p>
            <a:pPr indent="0" lvl="0" marL="0" marR="0" rtl="0" algn="ctr">
              <a:lnSpc>
                <a:spcPct val="100000"/>
              </a:lnSpc>
              <a:spcBef>
                <a:spcPts val="0"/>
              </a:spcBef>
              <a:spcAft>
                <a:spcPts val="0"/>
              </a:spcAft>
              <a:buNone/>
            </a:pPr>
            <a:r>
              <a:rPr lang="en" sz="4000">
                <a:solidFill>
                  <a:srgbClr val="F3F3F3"/>
                </a:solidFill>
                <a:latin typeface="Staatliches"/>
                <a:ea typeface="Staatliches"/>
                <a:cs typeface="Staatliches"/>
                <a:sym typeface="Staatliches"/>
              </a:rPr>
              <a:t>BASIC</a:t>
            </a:r>
            <a:endParaRPr sz="4000">
              <a:solidFill>
                <a:srgbClr val="F3F3F3"/>
              </a:solidFill>
              <a:latin typeface="Staatliches"/>
              <a:ea typeface="Staatliches"/>
              <a:cs typeface="Staatliches"/>
              <a:sym typeface="Staatliches"/>
            </a:endParaRPr>
          </a:p>
        </p:txBody>
      </p:sp>
      <p:sp>
        <p:nvSpPr>
          <p:cNvPr id="1562" name="Google Shape;1562;p70"/>
          <p:cNvSpPr txBox="1"/>
          <p:nvPr/>
        </p:nvSpPr>
        <p:spPr>
          <a:xfrm>
            <a:off x="13346951" y="7836250"/>
            <a:ext cx="1975200" cy="726600"/>
          </a:xfrm>
          <a:prstGeom prst="rect">
            <a:avLst/>
          </a:prstGeom>
          <a:noFill/>
          <a:ln>
            <a:noFill/>
          </a:ln>
        </p:spPr>
        <p:txBody>
          <a:bodyPr anchorCtr="0" anchor="ctr" bIns="0" lIns="0" spcFirstLastPara="1" rIns="0" wrap="square" tIns="135200">
            <a:noAutofit/>
          </a:bodyPr>
          <a:lstStyle/>
          <a:p>
            <a:pPr indent="0" lvl="0" marL="0" marR="0" rtl="0" algn="ctr">
              <a:lnSpc>
                <a:spcPct val="100000"/>
              </a:lnSpc>
              <a:spcBef>
                <a:spcPts val="0"/>
              </a:spcBef>
              <a:spcAft>
                <a:spcPts val="0"/>
              </a:spcAft>
              <a:buNone/>
            </a:pPr>
            <a:r>
              <a:rPr lang="en" sz="4000">
                <a:solidFill>
                  <a:srgbClr val="F3F3F3"/>
                </a:solidFill>
                <a:latin typeface="Staatliches"/>
                <a:ea typeface="Staatliches"/>
                <a:cs typeface="Staatliches"/>
                <a:sym typeface="Staatliches"/>
              </a:rPr>
              <a:t>PREMIUM</a:t>
            </a:r>
            <a:endParaRPr sz="4000">
              <a:solidFill>
                <a:srgbClr val="F3F3F3"/>
              </a:solidFill>
              <a:latin typeface="Staatliches"/>
              <a:ea typeface="Staatliches"/>
              <a:cs typeface="Staatliches"/>
              <a:sym typeface="Staatliches"/>
            </a:endParaRPr>
          </a:p>
        </p:txBody>
      </p:sp>
      <p:sp>
        <p:nvSpPr>
          <p:cNvPr id="1563" name="Google Shape;1563;p70"/>
          <p:cNvSpPr txBox="1"/>
          <p:nvPr/>
        </p:nvSpPr>
        <p:spPr>
          <a:xfrm>
            <a:off x="8156400" y="7836250"/>
            <a:ext cx="1975200" cy="726600"/>
          </a:xfrm>
          <a:prstGeom prst="rect">
            <a:avLst/>
          </a:prstGeom>
          <a:noFill/>
          <a:ln>
            <a:noFill/>
          </a:ln>
        </p:spPr>
        <p:txBody>
          <a:bodyPr anchorCtr="0" anchor="ctr" bIns="0" lIns="0" spcFirstLastPara="1" rIns="0" wrap="square" tIns="135200">
            <a:noAutofit/>
          </a:bodyPr>
          <a:lstStyle/>
          <a:p>
            <a:pPr indent="0" lvl="0" marL="0" marR="0" rtl="0" algn="ctr">
              <a:lnSpc>
                <a:spcPct val="100000"/>
              </a:lnSpc>
              <a:spcBef>
                <a:spcPts val="0"/>
              </a:spcBef>
              <a:spcAft>
                <a:spcPts val="0"/>
              </a:spcAft>
              <a:buNone/>
            </a:pPr>
            <a:r>
              <a:rPr lang="en" sz="4000">
                <a:solidFill>
                  <a:srgbClr val="F3F3F3"/>
                </a:solidFill>
                <a:latin typeface="Staatliches"/>
                <a:ea typeface="Staatliches"/>
                <a:cs typeface="Staatliches"/>
                <a:sym typeface="Staatliches"/>
              </a:rPr>
              <a:t>PRO</a:t>
            </a:r>
            <a:endParaRPr sz="4000">
              <a:solidFill>
                <a:srgbClr val="F3F3F3"/>
              </a:solidFill>
              <a:latin typeface="Staatliches"/>
              <a:ea typeface="Staatliches"/>
              <a:cs typeface="Staatliches"/>
              <a:sym typeface="Staatliches"/>
            </a:endParaRPr>
          </a:p>
        </p:txBody>
      </p:sp>
      <p:sp>
        <p:nvSpPr>
          <p:cNvPr id="1564" name="Google Shape;1564;p70"/>
          <p:cNvSpPr txBox="1"/>
          <p:nvPr/>
        </p:nvSpPr>
        <p:spPr>
          <a:xfrm>
            <a:off x="2062900" y="6188700"/>
            <a:ext cx="4051200" cy="1259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sz="2800">
                <a:solidFill>
                  <a:srgbClr val="434343"/>
                </a:solidFill>
                <a:latin typeface="Libre Franklin"/>
                <a:ea typeface="Libre Franklin"/>
                <a:cs typeface="Libre Franklin"/>
                <a:sym typeface="Libre Franklin"/>
              </a:rPr>
              <a:t>Jupiter is a gas giant and the biggest planet in the Solar System</a:t>
            </a:r>
            <a:endParaRPr sz="2800">
              <a:solidFill>
                <a:srgbClr val="434343"/>
              </a:solidFill>
              <a:latin typeface="Libre Franklin"/>
              <a:ea typeface="Libre Franklin"/>
              <a:cs typeface="Libre Franklin"/>
              <a:sym typeface="Libre Franklin"/>
            </a:endParaRPr>
          </a:p>
        </p:txBody>
      </p:sp>
      <p:sp>
        <p:nvSpPr>
          <p:cNvPr id="1565" name="Google Shape;1565;p70"/>
          <p:cNvSpPr txBox="1"/>
          <p:nvPr/>
        </p:nvSpPr>
        <p:spPr>
          <a:xfrm>
            <a:off x="7118400" y="6190300"/>
            <a:ext cx="4051200" cy="1259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rgbClr val="434343"/>
                </a:solidFill>
                <a:latin typeface="Libre Franklin"/>
                <a:ea typeface="Libre Franklin"/>
                <a:cs typeface="Libre Franklin"/>
                <a:sym typeface="Libre Franklin"/>
              </a:rPr>
              <a:t>Saturn is a gas giant, composed mostly of hydrogen and helium</a:t>
            </a:r>
            <a:endParaRPr sz="2800">
              <a:solidFill>
                <a:srgbClr val="434343"/>
              </a:solidFill>
              <a:latin typeface="Libre Franklin"/>
              <a:ea typeface="Libre Franklin"/>
              <a:cs typeface="Libre Franklin"/>
              <a:sym typeface="Libre Franklin"/>
            </a:endParaRPr>
          </a:p>
        </p:txBody>
      </p:sp>
      <p:sp>
        <p:nvSpPr>
          <p:cNvPr id="1566" name="Google Shape;1566;p70"/>
          <p:cNvSpPr txBox="1"/>
          <p:nvPr/>
        </p:nvSpPr>
        <p:spPr>
          <a:xfrm>
            <a:off x="12314650" y="6207550"/>
            <a:ext cx="4051200" cy="1259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rgbClr val="434343"/>
                </a:solidFill>
                <a:latin typeface="Libre Franklin"/>
                <a:ea typeface="Libre Franklin"/>
                <a:cs typeface="Libre Franklin"/>
                <a:sym typeface="Libre Franklin"/>
              </a:rPr>
              <a:t>Venus has a beautiful name, but also high temperatures</a:t>
            </a:r>
            <a:endParaRPr sz="2800">
              <a:solidFill>
                <a:srgbClr val="434343"/>
              </a:solidFill>
              <a:latin typeface="Libre Franklin"/>
              <a:ea typeface="Libre Franklin"/>
              <a:cs typeface="Libre Franklin"/>
              <a:sym typeface="Libre Franklin"/>
            </a:endParaRPr>
          </a:p>
        </p:txBody>
      </p:sp>
      <p:grpSp>
        <p:nvGrpSpPr>
          <p:cNvPr id="1567" name="Google Shape;1567;p70"/>
          <p:cNvGrpSpPr/>
          <p:nvPr/>
        </p:nvGrpSpPr>
        <p:grpSpPr>
          <a:xfrm>
            <a:off x="8416329" y="3225747"/>
            <a:ext cx="1455341" cy="2577995"/>
            <a:chOff x="4081363" y="1571338"/>
            <a:chExt cx="849884" cy="1505487"/>
          </a:xfrm>
        </p:grpSpPr>
        <p:sp>
          <p:nvSpPr>
            <p:cNvPr id="1568" name="Google Shape;1568;p70"/>
            <p:cNvSpPr/>
            <p:nvPr/>
          </p:nvSpPr>
          <p:spPr>
            <a:xfrm>
              <a:off x="4180697" y="1571338"/>
              <a:ext cx="138076" cy="189869"/>
            </a:xfrm>
            <a:custGeom>
              <a:rect b="b" l="l" r="r" t="t"/>
              <a:pathLst>
                <a:path extrusionOk="0" h="1338" w="973">
                  <a:moveTo>
                    <a:pt x="0" y="0"/>
                  </a:moveTo>
                  <a:lnTo>
                    <a:pt x="0" y="1338"/>
                  </a:lnTo>
                  <a:lnTo>
                    <a:pt x="973" y="1338"/>
                  </a:lnTo>
                  <a:lnTo>
                    <a:pt x="973"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70"/>
            <p:cNvSpPr/>
            <p:nvPr/>
          </p:nvSpPr>
          <p:spPr>
            <a:xfrm>
              <a:off x="4348857" y="1571338"/>
              <a:ext cx="142475" cy="189869"/>
            </a:xfrm>
            <a:custGeom>
              <a:rect b="b" l="l" r="r" t="t"/>
              <a:pathLst>
                <a:path extrusionOk="0" h="1338" w="1004">
                  <a:moveTo>
                    <a:pt x="0" y="0"/>
                  </a:moveTo>
                  <a:lnTo>
                    <a:pt x="0" y="1338"/>
                  </a:lnTo>
                  <a:lnTo>
                    <a:pt x="1004" y="1338"/>
                  </a:lnTo>
                  <a:lnTo>
                    <a:pt x="1004"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70"/>
            <p:cNvSpPr/>
            <p:nvPr/>
          </p:nvSpPr>
          <p:spPr>
            <a:xfrm>
              <a:off x="4521415" y="1571338"/>
              <a:ext cx="142475" cy="189869"/>
            </a:xfrm>
            <a:custGeom>
              <a:rect b="b" l="l" r="r" t="t"/>
              <a:pathLst>
                <a:path extrusionOk="0" h="1338" w="1004">
                  <a:moveTo>
                    <a:pt x="0" y="0"/>
                  </a:moveTo>
                  <a:lnTo>
                    <a:pt x="0" y="1338"/>
                  </a:lnTo>
                  <a:lnTo>
                    <a:pt x="1003" y="1338"/>
                  </a:lnTo>
                  <a:lnTo>
                    <a:pt x="1003"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70"/>
            <p:cNvSpPr/>
            <p:nvPr/>
          </p:nvSpPr>
          <p:spPr>
            <a:xfrm>
              <a:off x="4693973" y="1571338"/>
              <a:ext cx="138076" cy="189869"/>
            </a:xfrm>
            <a:custGeom>
              <a:rect b="b" l="l" r="r" t="t"/>
              <a:pathLst>
                <a:path extrusionOk="0" h="1338" w="973">
                  <a:moveTo>
                    <a:pt x="0" y="0"/>
                  </a:moveTo>
                  <a:lnTo>
                    <a:pt x="0" y="1338"/>
                  </a:lnTo>
                  <a:lnTo>
                    <a:pt x="973" y="1338"/>
                  </a:lnTo>
                  <a:lnTo>
                    <a:pt x="973"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70"/>
            <p:cNvSpPr/>
            <p:nvPr/>
          </p:nvSpPr>
          <p:spPr>
            <a:xfrm>
              <a:off x="4115988" y="2830902"/>
              <a:ext cx="776518" cy="146730"/>
            </a:xfrm>
            <a:custGeom>
              <a:rect b="b" l="l" r="r" t="t"/>
              <a:pathLst>
                <a:path extrusionOk="0" h="1034" w="5472">
                  <a:moveTo>
                    <a:pt x="0" y="0"/>
                  </a:moveTo>
                  <a:lnTo>
                    <a:pt x="0" y="1033"/>
                  </a:lnTo>
                  <a:lnTo>
                    <a:pt x="5471" y="1033"/>
                  </a:lnTo>
                  <a:lnTo>
                    <a:pt x="547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70"/>
            <p:cNvSpPr/>
            <p:nvPr/>
          </p:nvSpPr>
          <p:spPr>
            <a:xfrm>
              <a:off x="4219438" y="1881830"/>
              <a:ext cx="573874" cy="867181"/>
            </a:xfrm>
            <a:custGeom>
              <a:rect b="b" l="l" r="r" t="t"/>
              <a:pathLst>
                <a:path extrusionOk="0" h="6111" w="4044">
                  <a:moveTo>
                    <a:pt x="517" y="1"/>
                  </a:moveTo>
                  <a:lnTo>
                    <a:pt x="1" y="6110"/>
                  </a:lnTo>
                  <a:lnTo>
                    <a:pt x="4043" y="6110"/>
                  </a:lnTo>
                  <a:lnTo>
                    <a:pt x="3527"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70"/>
            <p:cNvSpPr/>
            <p:nvPr/>
          </p:nvSpPr>
          <p:spPr>
            <a:xfrm>
              <a:off x="4176298" y="1808606"/>
              <a:ext cx="660154" cy="116504"/>
            </a:xfrm>
            <a:custGeom>
              <a:rect b="b" l="l" r="r" t="t"/>
              <a:pathLst>
                <a:path extrusionOk="0" h="821" w="4652">
                  <a:moveTo>
                    <a:pt x="1" y="0"/>
                  </a:moveTo>
                  <a:lnTo>
                    <a:pt x="1" y="821"/>
                  </a:lnTo>
                  <a:lnTo>
                    <a:pt x="4651" y="821"/>
                  </a:lnTo>
                  <a:lnTo>
                    <a:pt x="465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70"/>
            <p:cNvSpPr/>
            <p:nvPr/>
          </p:nvSpPr>
          <p:spPr>
            <a:xfrm>
              <a:off x="4159127" y="1752553"/>
              <a:ext cx="694495" cy="60452"/>
            </a:xfrm>
            <a:custGeom>
              <a:rect b="b" l="l" r="r" t="t"/>
              <a:pathLst>
                <a:path extrusionOk="0" h="426" w="4894">
                  <a:moveTo>
                    <a:pt x="0" y="0"/>
                  </a:moveTo>
                  <a:lnTo>
                    <a:pt x="0" y="426"/>
                  </a:lnTo>
                  <a:lnTo>
                    <a:pt x="4894" y="426"/>
                  </a:lnTo>
                  <a:lnTo>
                    <a:pt x="4894"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6" name="Google Shape;1576;p70"/>
            <p:cNvSpPr/>
            <p:nvPr/>
          </p:nvSpPr>
          <p:spPr>
            <a:xfrm>
              <a:off x="4081363" y="2943009"/>
              <a:ext cx="849884" cy="133816"/>
            </a:xfrm>
            <a:custGeom>
              <a:rect b="b" l="l" r="r" t="t"/>
              <a:pathLst>
                <a:path extrusionOk="0" h="943" w="5989">
                  <a:moveTo>
                    <a:pt x="1" y="0"/>
                  </a:moveTo>
                  <a:lnTo>
                    <a:pt x="1" y="943"/>
                  </a:lnTo>
                  <a:lnTo>
                    <a:pt x="5989" y="943"/>
                  </a:lnTo>
                  <a:lnTo>
                    <a:pt x="5989"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70"/>
            <p:cNvSpPr/>
            <p:nvPr/>
          </p:nvSpPr>
          <p:spPr>
            <a:xfrm>
              <a:off x="4081363" y="2740224"/>
              <a:ext cx="849884" cy="133816"/>
            </a:xfrm>
            <a:custGeom>
              <a:rect b="b" l="l" r="r" t="t"/>
              <a:pathLst>
                <a:path extrusionOk="0" h="943" w="5989">
                  <a:moveTo>
                    <a:pt x="943" y="1"/>
                  </a:moveTo>
                  <a:cubicBezTo>
                    <a:pt x="426" y="1"/>
                    <a:pt x="1" y="426"/>
                    <a:pt x="1" y="943"/>
                  </a:cubicBezTo>
                  <a:lnTo>
                    <a:pt x="5989" y="943"/>
                  </a:lnTo>
                  <a:cubicBezTo>
                    <a:pt x="5989" y="426"/>
                    <a:pt x="5563" y="1"/>
                    <a:pt x="504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78" name="Google Shape;1578;p70"/>
          <p:cNvGrpSpPr/>
          <p:nvPr/>
        </p:nvGrpSpPr>
        <p:grpSpPr>
          <a:xfrm>
            <a:off x="3449881" y="3616504"/>
            <a:ext cx="1329683" cy="2184054"/>
            <a:chOff x="1504375" y="1762016"/>
            <a:chExt cx="776502" cy="1275435"/>
          </a:xfrm>
        </p:grpSpPr>
        <p:sp>
          <p:nvSpPr>
            <p:cNvPr id="1579" name="Google Shape;1579;p70"/>
            <p:cNvSpPr/>
            <p:nvPr/>
          </p:nvSpPr>
          <p:spPr>
            <a:xfrm>
              <a:off x="1615396" y="1762016"/>
              <a:ext cx="491259" cy="418670"/>
            </a:xfrm>
            <a:custGeom>
              <a:rect b="b" l="l" r="r" t="t"/>
              <a:pathLst>
                <a:path extrusionOk="0" h="3213" w="3770">
                  <a:moveTo>
                    <a:pt x="2128" y="0"/>
                  </a:moveTo>
                  <a:cubicBezTo>
                    <a:pt x="730" y="0"/>
                    <a:pt x="0" y="1642"/>
                    <a:pt x="942" y="2675"/>
                  </a:cubicBezTo>
                  <a:cubicBezTo>
                    <a:pt x="1268" y="3045"/>
                    <a:pt x="1696" y="3212"/>
                    <a:pt x="2118" y="3212"/>
                  </a:cubicBezTo>
                  <a:cubicBezTo>
                    <a:pt x="2877" y="3212"/>
                    <a:pt x="3622" y="2672"/>
                    <a:pt x="3739" y="1794"/>
                  </a:cubicBezTo>
                  <a:cubicBezTo>
                    <a:pt x="3769" y="851"/>
                    <a:pt x="3070" y="61"/>
                    <a:pt x="2128"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70"/>
            <p:cNvSpPr/>
            <p:nvPr/>
          </p:nvSpPr>
          <p:spPr>
            <a:xfrm>
              <a:off x="1536170" y="2811632"/>
              <a:ext cx="713043" cy="134735"/>
            </a:xfrm>
            <a:custGeom>
              <a:rect b="b" l="l" r="r" t="t"/>
              <a:pathLst>
                <a:path extrusionOk="0" h="1034" w="5472">
                  <a:moveTo>
                    <a:pt x="0" y="0"/>
                  </a:moveTo>
                  <a:lnTo>
                    <a:pt x="0" y="1033"/>
                  </a:lnTo>
                  <a:lnTo>
                    <a:pt x="5471" y="1033"/>
                  </a:lnTo>
                  <a:lnTo>
                    <a:pt x="547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70"/>
            <p:cNvSpPr/>
            <p:nvPr/>
          </p:nvSpPr>
          <p:spPr>
            <a:xfrm>
              <a:off x="1631163" y="2276856"/>
              <a:ext cx="522924" cy="459586"/>
            </a:xfrm>
            <a:custGeom>
              <a:rect b="b" l="l" r="r" t="t"/>
              <a:pathLst>
                <a:path extrusionOk="0" h="3527" w="4013">
                  <a:moveTo>
                    <a:pt x="973" y="1"/>
                  </a:moveTo>
                  <a:lnTo>
                    <a:pt x="1" y="3526"/>
                  </a:lnTo>
                  <a:lnTo>
                    <a:pt x="4013" y="3526"/>
                  </a:lnTo>
                  <a:lnTo>
                    <a:pt x="3040"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70"/>
            <p:cNvSpPr/>
            <p:nvPr/>
          </p:nvSpPr>
          <p:spPr>
            <a:xfrm>
              <a:off x="1686674" y="2221476"/>
              <a:ext cx="415942" cy="91213"/>
            </a:xfrm>
            <a:custGeom>
              <a:rect b="b" l="l" r="r" t="t"/>
              <a:pathLst>
                <a:path extrusionOk="0" h="700" w="3192">
                  <a:moveTo>
                    <a:pt x="0" y="0"/>
                  </a:moveTo>
                  <a:lnTo>
                    <a:pt x="0" y="699"/>
                  </a:lnTo>
                  <a:lnTo>
                    <a:pt x="3192" y="699"/>
                  </a:lnTo>
                  <a:lnTo>
                    <a:pt x="319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70"/>
            <p:cNvSpPr/>
            <p:nvPr/>
          </p:nvSpPr>
          <p:spPr>
            <a:xfrm>
              <a:off x="1674686" y="2177823"/>
              <a:ext cx="435879" cy="47692"/>
            </a:xfrm>
            <a:custGeom>
              <a:rect b="b" l="l" r="r" t="t"/>
              <a:pathLst>
                <a:path extrusionOk="0" h="366" w="3345">
                  <a:moveTo>
                    <a:pt x="1" y="1"/>
                  </a:moveTo>
                  <a:lnTo>
                    <a:pt x="1" y="365"/>
                  </a:lnTo>
                  <a:lnTo>
                    <a:pt x="3344" y="365"/>
                  </a:lnTo>
                  <a:lnTo>
                    <a:pt x="334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70"/>
            <p:cNvSpPr/>
            <p:nvPr/>
          </p:nvSpPr>
          <p:spPr>
            <a:xfrm>
              <a:off x="1504375" y="2914574"/>
              <a:ext cx="776502" cy="122878"/>
            </a:xfrm>
            <a:custGeom>
              <a:rect b="b" l="l" r="r" t="t"/>
              <a:pathLst>
                <a:path extrusionOk="0" h="943" w="5959">
                  <a:moveTo>
                    <a:pt x="1" y="0"/>
                  </a:moveTo>
                  <a:lnTo>
                    <a:pt x="1" y="943"/>
                  </a:lnTo>
                  <a:lnTo>
                    <a:pt x="5959" y="943"/>
                  </a:lnTo>
                  <a:lnTo>
                    <a:pt x="5959"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70"/>
            <p:cNvSpPr/>
            <p:nvPr/>
          </p:nvSpPr>
          <p:spPr>
            <a:xfrm>
              <a:off x="1504375" y="2728366"/>
              <a:ext cx="776502" cy="122878"/>
            </a:xfrm>
            <a:custGeom>
              <a:rect b="b" l="l" r="r" t="t"/>
              <a:pathLst>
                <a:path extrusionOk="0" h="943" w="5959">
                  <a:moveTo>
                    <a:pt x="943" y="1"/>
                  </a:moveTo>
                  <a:cubicBezTo>
                    <a:pt x="426" y="1"/>
                    <a:pt x="1" y="426"/>
                    <a:pt x="1" y="943"/>
                  </a:cubicBezTo>
                  <a:lnTo>
                    <a:pt x="5959" y="943"/>
                  </a:lnTo>
                  <a:cubicBezTo>
                    <a:pt x="5959" y="426"/>
                    <a:pt x="5563" y="1"/>
                    <a:pt x="504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86" name="Google Shape;1586;p70"/>
          <p:cNvGrpSpPr/>
          <p:nvPr/>
        </p:nvGrpSpPr>
        <p:grpSpPr>
          <a:xfrm>
            <a:off x="13606867" y="2165256"/>
            <a:ext cx="1455341" cy="3671257"/>
            <a:chOff x="6697084" y="950138"/>
            <a:chExt cx="849884" cy="2143925"/>
          </a:xfrm>
        </p:grpSpPr>
        <p:sp>
          <p:nvSpPr>
            <p:cNvPr id="1587" name="Google Shape;1587;p70"/>
            <p:cNvSpPr/>
            <p:nvPr/>
          </p:nvSpPr>
          <p:spPr>
            <a:xfrm>
              <a:off x="7003461" y="950138"/>
              <a:ext cx="237269" cy="241806"/>
            </a:xfrm>
            <a:custGeom>
              <a:rect b="b" l="l" r="r" t="t"/>
              <a:pathLst>
                <a:path extrusionOk="0" h="1704" w="1672">
                  <a:moveTo>
                    <a:pt x="669" y="1"/>
                  </a:moveTo>
                  <a:lnTo>
                    <a:pt x="669" y="670"/>
                  </a:lnTo>
                  <a:lnTo>
                    <a:pt x="0" y="670"/>
                  </a:lnTo>
                  <a:lnTo>
                    <a:pt x="0" y="1034"/>
                  </a:lnTo>
                  <a:lnTo>
                    <a:pt x="669" y="1034"/>
                  </a:lnTo>
                  <a:lnTo>
                    <a:pt x="669" y="1703"/>
                  </a:lnTo>
                  <a:lnTo>
                    <a:pt x="1033" y="1703"/>
                  </a:lnTo>
                  <a:lnTo>
                    <a:pt x="1033" y="1034"/>
                  </a:lnTo>
                  <a:lnTo>
                    <a:pt x="1672" y="1034"/>
                  </a:lnTo>
                  <a:lnTo>
                    <a:pt x="1672" y="670"/>
                  </a:lnTo>
                  <a:lnTo>
                    <a:pt x="1033" y="670"/>
                  </a:lnTo>
                  <a:lnTo>
                    <a:pt x="1033"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8" name="Google Shape;1588;p70"/>
            <p:cNvSpPr/>
            <p:nvPr/>
          </p:nvSpPr>
          <p:spPr>
            <a:xfrm>
              <a:off x="6960321" y="1140009"/>
              <a:ext cx="284808" cy="245638"/>
            </a:xfrm>
            <a:custGeom>
              <a:rect b="b" l="l" r="r" t="t"/>
              <a:pathLst>
                <a:path extrusionOk="0" h="1731" w="2007">
                  <a:moveTo>
                    <a:pt x="1155" y="0"/>
                  </a:moveTo>
                  <a:cubicBezTo>
                    <a:pt x="395" y="0"/>
                    <a:pt x="0" y="912"/>
                    <a:pt x="517" y="1459"/>
                  </a:cubicBezTo>
                  <a:cubicBezTo>
                    <a:pt x="694" y="1647"/>
                    <a:pt x="917" y="1731"/>
                    <a:pt x="1137" y="1731"/>
                  </a:cubicBezTo>
                  <a:cubicBezTo>
                    <a:pt x="1559" y="1731"/>
                    <a:pt x="1966" y="1422"/>
                    <a:pt x="2006" y="943"/>
                  </a:cubicBezTo>
                  <a:cubicBezTo>
                    <a:pt x="2006" y="426"/>
                    <a:pt x="1641" y="31"/>
                    <a:pt x="115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70"/>
            <p:cNvSpPr/>
            <p:nvPr/>
          </p:nvSpPr>
          <p:spPr>
            <a:xfrm>
              <a:off x="6735967" y="2848140"/>
              <a:ext cx="776518" cy="146730"/>
            </a:xfrm>
            <a:custGeom>
              <a:rect b="b" l="l" r="r" t="t"/>
              <a:pathLst>
                <a:path extrusionOk="0" h="1034" w="5472">
                  <a:moveTo>
                    <a:pt x="0" y="0"/>
                  </a:moveTo>
                  <a:lnTo>
                    <a:pt x="0" y="1033"/>
                  </a:lnTo>
                  <a:lnTo>
                    <a:pt x="5472" y="1033"/>
                  </a:lnTo>
                  <a:lnTo>
                    <a:pt x="547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70"/>
            <p:cNvSpPr/>
            <p:nvPr/>
          </p:nvSpPr>
          <p:spPr>
            <a:xfrm>
              <a:off x="6839416" y="1881897"/>
              <a:ext cx="569617" cy="884352"/>
            </a:xfrm>
            <a:custGeom>
              <a:rect b="b" l="l" r="r" t="t"/>
              <a:pathLst>
                <a:path extrusionOk="0" h="6232" w="4014">
                  <a:moveTo>
                    <a:pt x="974" y="0"/>
                  </a:moveTo>
                  <a:lnTo>
                    <a:pt x="1" y="6231"/>
                  </a:lnTo>
                  <a:lnTo>
                    <a:pt x="4013" y="6231"/>
                  </a:lnTo>
                  <a:lnTo>
                    <a:pt x="304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70"/>
            <p:cNvSpPr/>
            <p:nvPr/>
          </p:nvSpPr>
          <p:spPr>
            <a:xfrm>
              <a:off x="6895612" y="1821445"/>
              <a:ext cx="452969" cy="99333"/>
            </a:xfrm>
            <a:custGeom>
              <a:rect b="b" l="l" r="r" t="t"/>
              <a:pathLst>
                <a:path extrusionOk="0" h="700" w="3192">
                  <a:moveTo>
                    <a:pt x="0" y="1"/>
                  </a:moveTo>
                  <a:lnTo>
                    <a:pt x="0" y="700"/>
                  </a:lnTo>
                  <a:lnTo>
                    <a:pt x="3192" y="700"/>
                  </a:lnTo>
                  <a:lnTo>
                    <a:pt x="319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2" name="Google Shape;1592;p70"/>
            <p:cNvSpPr/>
            <p:nvPr/>
          </p:nvSpPr>
          <p:spPr>
            <a:xfrm>
              <a:off x="6886955" y="1774048"/>
              <a:ext cx="474539" cy="51937"/>
            </a:xfrm>
            <a:custGeom>
              <a:rect b="b" l="l" r="r" t="t"/>
              <a:pathLst>
                <a:path extrusionOk="0" h="366" w="3344">
                  <a:moveTo>
                    <a:pt x="0" y="1"/>
                  </a:moveTo>
                  <a:lnTo>
                    <a:pt x="0" y="365"/>
                  </a:lnTo>
                  <a:lnTo>
                    <a:pt x="3344" y="365"/>
                  </a:lnTo>
                  <a:lnTo>
                    <a:pt x="334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3" name="Google Shape;1593;p70"/>
            <p:cNvSpPr/>
            <p:nvPr/>
          </p:nvSpPr>
          <p:spPr>
            <a:xfrm>
              <a:off x="6701483" y="2960246"/>
              <a:ext cx="845485" cy="133816"/>
            </a:xfrm>
            <a:custGeom>
              <a:rect b="b" l="l" r="r" t="t"/>
              <a:pathLst>
                <a:path extrusionOk="0" h="943" w="5958">
                  <a:moveTo>
                    <a:pt x="0" y="0"/>
                  </a:moveTo>
                  <a:lnTo>
                    <a:pt x="0" y="943"/>
                  </a:lnTo>
                  <a:lnTo>
                    <a:pt x="5958" y="943"/>
                  </a:lnTo>
                  <a:lnTo>
                    <a:pt x="5958"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70"/>
            <p:cNvSpPr/>
            <p:nvPr/>
          </p:nvSpPr>
          <p:spPr>
            <a:xfrm>
              <a:off x="6697084" y="2757461"/>
              <a:ext cx="849884" cy="133816"/>
            </a:xfrm>
            <a:custGeom>
              <a:rect b="b" l="l" r="r" t="t"/>
              <a:pathLst>
                <a:path extrusionOk="0" h="943" w="5989">
                  <a:moveTo>
                    <a:pt x="943" y="1"/>
                  </a:moveTo>
                  <a:cubicBezTo>
                    <a:pt x="426" y="1"/>
                    <a:pt x="1" y="426"/>
                    <a:pt x="31" y="943"/>
                  </a:cubicBezTo>
                  <a:lnTo>
                    <a:pt x="5989" y="943"/>
                  </a:lnTo>
                  <a:cubicBezTo>
                    <a:pt x="5989" y="426"/>
                    <a:pt x="5563" y="1"/>
                    <a:pt x="504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5" name="Google Shape;1595;p70"/>
            <p:cNvSpPr/>
            <p:nvPr/>
          </p:nvSpPr>
          <p:spPr>
            <a:xfrm>
              <a:off x="6869643" y="1286599"/>
              <a:ext cx="509164" cy="487586"/>
            </a:xfrm>
            <a:custGeom>
              <a:rect b="b" l="l" r="r" t="t"/>
              <a:pathLst>
                <a:path extrusionOk="0" h="3436" w="3588">
                  <a:moveTo>
                    <a:pt x="1" y="1"/>
                  </a:moveTo>
                  <a:lnTo>
                    <a:pt x="669" y="3436"/>
                  </a:lnTo>
                  <a:lnTo>
                    <a:pt x="2919" y="3436"/>
                  </a:lnTo>
                  <a:lnTo>
                    <a:pt x="358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96" name="Google Shape;1596;p70"/>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PLANS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71"/>
          <p:cNvSpPr/>
          <p:nvPr/>
        </p:nvSpPr>
        <p:spPr>
          <a:xfrm>
            <a:off x="7486844" y="2401250"/>
            <a:ext cx="3314400" cy="1291800"/>
          </a:xfrm>
          <a:prstGeom prst="roundRect">
            <a:avLst>
              <a:gd fmla="val 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1602" name="Google Shape;1602;p71"/>
          <p:cNvSpPr/>
          <p:nvPr/>
        </p:nvSpPr>
        <p:spPr>
          <a:xfrm>
            <a:off x="11301479" y="5027658"/>
            <a:ext cx="3314400" cy="1291800"/>
          </a:xfrm>
          <a:prstGeom prst="roundRect">
            <a:avLst>
              <a:gd fmla="val 0" name="adj"/>
            </a:avLst>
          </a:prstGeom>
          <a:solidFill>
            <a:schemeClr val="dk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1603" name="Google Shape;1603;p71"/>
          <p:cNvSpPr/>
          <p:nvPr/>
        </p:nvSpPr>
        <p:spPr>
          <a:xfrm>
            <a:off x="3672209" y="5027658"/>
            <a:ext cx="3314400" cy="1291800"/>
          </a:xfrm>
          <a:prstGeom prst="roundRect">
            <a:avLst>
              <a:gd fmla="val 0" name="adj"/>
            </a:avLst>
          </a:prstGeom>
          <a:solidFill>
            <a:schemeClr val="dk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1604" name="Google Shape;1604;p71"/>
          <p:cNvSpPr/>
          <p:nvPr/>
        </p:nvSpPr>
        <p:spPr>
          <a:xfrm>
            <a:off x="1850871" y="7654067"/>
            <a:ext cx="3314400" cy="1291800"/>
          </a:xfrm>
          <a:prstGeom prst="roundRect">
            <a:avLst>
              <a:gd fmla="val 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1605" name="Google Shape;1605;p71"/>
          <p:cNvSpPr/>
          <p:nvPr/>
        </p:nvSpPr>
        <p:spPr>
          <a:xfrm>
            <a:off x="5493546" y="7654067"/>
            <a:ext cx="3314400" cy="1291800"/>
          </a:xfrm>
          <a:prstGeom prst="roundRect">
            <a:avLst>
              <a:gd fmla="val 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1606" name="Google Shape;1606;p71"/>
          <p:cNvSpPr/>
          <p:nvPr/>
        </p:nvSpPr>
        <p:spPr>
          <a:xfrm>
            <a:off x="9480156" y="7654067"/>
            <a:ext cx="3314400" cy="1291800"/>
          </a:xfrm>
          <a:prstGeom prst="roundRect">
            <a:avLst>
              <a:gd fmla="val 0" name="adj"/>
            </a:avLst>
          </a:prstGeom>
          <a:solidFill>
            <a:schemeClr val="accen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1607" name="Google Shape;1607;p71"/>
          <p:cNvSpPr/>
          <p:nvPr/>
        </p:nvSpPr>
        <p:spPr>
          <a:xfrm>
            <a:off x="13122831" y="7654067"/>
            <a:ext cx="3314400" cy="1291800"/>
          </a:xfrm>
          <a:prstGeom prst="roundRect">
            <a:avLst>
              <a:gd fmla="val 0" name="adj"/>
            </a:avLst>
          </a:prstGeom>
          <a:solidFill>
            <a:schemeClr val="accen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1608" name="Google Shape;1608;p71"/>
          <p:cNvCxnSpPr>
            <a:stCxn id="1601" idx="2"/>
            <a:endCxn id="1602" idx="0"/>
          </p:cNvCxnSpPr>
          <p:nvPr/>
        </p:nvCxnSpPr>
        <p:spPr>
          <a:xfrm flipH="1" rot="-5400000">
            <a:off x="10383944" y="2453150"/>
            <a:ext cx="1334700" cy="3814500"/>
          </a:xfrm>
          <a:prstGeom prst="bentConnector3">
            <a:avLst>
              <a:gd fmla="val 49314" name="adj1"/>
            </a:avLst>
          </a:prstGeom>
          <a:noFill/>
          <a:ln cap="flat" cmpd="sng" w="76200">
            <a:solidFill>
              <a:srgbClr val="C2C2C2"/>
            </a:solidFill>
            <a:prstDash val="solid"/>
            <a:round/>
            <a:headEnd len="sm" w="sm" type="none"/>
            <a:tailEnd len="sm" w="sm" type="none"/>
          </a:ln>
        </p:spPr>
      </p:cxnSp>
      <p:cxnSp>
        <p:nvCxnSpPr>
          <p:cNvPr id="1609" name="Google Shape;1609;p71"/>
          <p:cNvCxnSpPr>
            <a:stCxn id="1603" idx="0"/>
            <a:endCxn id="1601" idx="2"/>
          </p:cNvCxnSpPr>
          <p:nvPr/>
        </p:nvCxnSpPr>
        <p:spPr>
          <a:xfrm rot="-5400000">
            <a:off x="6569309" y="2453058"/>
            <a:ext cx="1334700" cy="3814500"/>
          </a:xfrm>
          <a:prstGeom prst="bentConnector3">
            <a:avLst>
              <a:gd fmla="val 50008" name="adj1"/>
            </a:avLst>
          </a:prstGeom>
          <a:noFill/>
          <a:ln cap="flat" cmpd="sng" w="76200">
            <a:solidFill>
              <a:srgbClr val="C2C2C2"/>
            </a:solidFill>
            <a:prstDash val="solid"/>
            <a:round/>
            <a:headEnd len="sm" w="sm" type="none"/>
            <a:tailEnd len="sm" w="sm" type="none"/>
          </a:ln>
        </p:spPr>
      </p:cxnSp>
      <p:cxnSp>
        <p:nvCxnSpPr>
          <p:cNvPr id="1610" name="Google Shape;1610;p71"/>
          <p:cNvCxnSpPr>
            <a:stCxn id="1603" idx="2"/>
            <a:endCxn id="1605" idx="0"/>
          </p:cNvCxnSpPr>
          <p:nvPr/>
        </p:nvCxnSpPr>
        <p:spPr>
          <a:xfrm flipH="1" rot="-5400000">
            <a:off x="5572709" y="6076158"/>
            <a:ext cx="1334700" cy="1821300"/>
          </a:xfrm>
          <a:prstGeom prst="bentConnector3">
            <a:avLst>
              <a:gd fmla="val 50008" name="adj1"/>
            </a:avLst>
          </a:prstGeom>
          <a:noFill/>
          <a:ln cap="flat" cmpd="sng" w="76200">
            <a:solidFill>
              <a:srgbClr val="C2C2C2"/>
            </a:solidFill>
            <a:prstDash val="solid"/>
            <a:round/>
            <a:headEnd len="sm" w="sm" type="none"/>
            <a:tailEnd len="sm" w="sm" type="none"/>
          </a:ln>
        </p:spPr>
      </p:cxnSp>
      <p:cxnSp>
        <p:nvCxnSpPr>
          <p:cNvPr id="1611" name="Google Shape;1611;p71"/>
          <p:cNvCxnSpPr>
            <a:stCxn id="1604" idx="0"/>
            <a:endCxn id="1603" idx="2"/>
          </p:cNvCxnSpPr>
          <p:nvPr/>
        </p:nvCxnSpPr>
        <p:spPr>
          <a:xfrm rot="-5400000">
            <a:off x="3751371" y="6076067"/>
            <a:ext cx="1334700" cy="1821300"/>
          </a:xfrm>
          <a:prstGeom prst="bentConnector3">
            <a:avLst>
              <a:gd fmla="val 50008" name="adj1"/>
            </a:avLst>
          </a:prstGeom>
          <a:noFill/>
          <a:ln cap="flat" cmpd="sng" w="76200">
            <a:solidFill>
              <a:srgbClr val="C2C2C2"/>
            </a:solidFill>
            <a:prstDash val="solid"/>
            <a:round/>
            <a:headEnd len="sm" w="sm" type="none"/>
            <a:tailEnd len="sm" w="sm" type="none"/>
          </a:ln>
        </p:spPr>
      </p:cxnSp>
      <p:cxnSp>
        <p:nvCxnSpPr>
          <p:cNvPr id="1612" name="Google Shape;1612;p71"/>
          <p:cNvCxnSpPr>
            <a:stCxn id="1602" idx="2"/>
            <a:endCxn id="1607" idx="0"/>
          </p:cNvCxnSpPr>
          <p:nvPr/>
        </p:nvCxnSpPr>
        <p:spPr>
          <a:xfrm flipH="1" rot="-5400000">
            <a:off x="13201979" y="6076158"/>
            <a:ext cx="1334700" cy="1821300"/>
          </a:xfrm>
          <a:prstGeom prst="bentConnector3">
            <a:avLst>
              <a:gd fmla="val 50010" name="adj1"/>
            </a:avLst>
          </a:prstGeom>
          <a:noFill/>
          <a:ln cap="flat" cmpd="sng" w="76200">
            <a:solidFill>
              <a:srgbClr val="C2C2C2"/>
            </a:solidFill>
            <a:prstDash val="solid"/>
            <a:round/>
            <a:headEnd len="sm" w="sm" type="none"/>
            <a:tailEnd len="sm" w="sm" type="none"/>
          </a:ln>
        </p:spPr>
      </p:cxnSp>
      <p:cxnSp>
        <p:nvCxnSpPr>
          <p:cNvPr id="1613" name="Google Shape;1613;p71"/>
          <p:cNvCxnSpPr>
            <a:stCxn id="1606" idx="0"/>
            <a:endCxn id="1602" idx="2"/>
          </p:cNvCxnSpPr>
          <p:nvPr/>
        </p:nvCxnSpPr>
        <p:spPr>
          <a:xfrm rot="-5400000">
            <a:off x="11380656" y="6076067"/>
            <a:ext cx="1334700" cy="1821300"/>
          </a:xfrm>
          <a:prstGeom prst="bentConnector3">
            <a:avLst>
              <a:gd fmla="val 50010" name="adj1"/>
            </a:avLst>
          </a:prstGeom>
          <a:noFill/>
          <a:ln cap="flat" cmpd="sng" w="76200">
            <a:solidFill>
              <a:srgbClr val="C2C2C2"/>
            </a:solidFill>
            <a:prstDash val="solid"/>
            <a:round/>
            <a:headEnd len="sm" w="sm" type="none"/>
            <a:tailEnd len="sm" w="sm" type="none"/>
          </a:ln>
        </p:spPr>
      </p:cxnSp>
      <p:sp>
        <p:nvSpPr>
          <p:cNvPr id="1614" name="Google Shape;1614;p71"/>
          <p:cNvSpPr txBox="1"/>
          <p:nvPr/>
        </p:nvSpPr>
        <p:spPr>
          <a:xfrm>
            <a:off x="3784475" y="5221142"/>
            <a:ext cx="3163800" cy="904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000">
                <a:solidFill>
                  <a:schemeClr val="lt1"/>
                </a:solidFill>
                <a:latin typeface="Staatliches"/>
                <a:ea typeface="Staatliches"/>
                <a:cs typeface="Staatliches"/>
                <a:sym typeface="Staatliches"/>
              </a:rPr>
              <a:t>MANAGER</a:t>
            </a:r>
            <a:endParaRPr sz="4000">
              <a:solidFill>
                <a:schemeClr val="lt1"/>
              </a:solidFill>
              <a:latin typeface="Staatliches"/>
              <a:ea typeface="Staatliches"/>
              <a:cs typeface="Staatliches"/>
              <a:sym typeface="Staatliches"/>
            </a:endParaRPr>
          </a:p>
        </p:txBody>
      </p:sp>
      <p:sp>
        <p:nvSpPr>
          <p:cNvPr id="1615" name="Google Shape;1615;p71"/>
          <p:cNvSpPr txBox="1"/>
          <p:nvPr/>
        </p:nvSpPr>
        <p:spPr>
          <a:xfrm>
            <a:off x="11485925" y="5221167"/>
            <a:ext cx="3163800" cy="904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000">
                <a:solidFill>
                  <a:schemeClr val="lt1"/>
                </a:solidFill>
                <a:latin typeface="Staatliches"/>
                <a:ea typeface="Staatliches"/>
                <a:cs typeface="Staatliches"/>
                <a:sym typeface="Staatliches"/>
              </a:rPr>
              <a:t>MANAGER 2</a:t>
            </a:r>
            <a:endParaRPr sz="4000">
              <a:solidFill>
                <a:schemeClr val="lt1"/>
              </a:solidFill>
              <a:latin typeface="Staatliches"/>
              <a:ea typeface="Staatliches"/>
              <a:cs typeface="Staatliches"/>
              <a:sym typeface="Staatliches"/>
            </a:endParaRPr>
          </a:p>
        </p:txBody>
      </p:sp>
      <p:sp>
        <p:nvSpPr>
          <p:cNvPr id="1616" name="Google Shape;1616;p71"/>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ORGANIZATIONAL CHART</a:t>
            </a:r>
            <a:endParaRPr/>
          </a:p>
        </p:txBody>
      </p:sp>
      <p:sp>
        <p:nvSpPr>
          <p:cNvPr id="1617" name="Google Shape;1617;p71"/>
          <p:cNvSpPr txBox="1"/>
          <p:nvPr/>
        </p:nvSpPr>
        <p:spPr>
          <a:xfrm>
            <a:off x="7562075" y="2583567"/>
            <a:ext cx="3163800" cy="904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000">
                <a:solidFill>
                  <a:schemeClr val="lt1"/>
                </a:solidFill>
                <a:latin typeface="Staatliches"/>
                <a:ea typeface="Staatliches"/>
                <a:cs typeface="Staatliches"/>
                <a:sym typeface="Staatliches"/>
              </a:rPr>
              <a:t>CEO</a:t>
            </a:r>
            <a:endParaRPr sz="4000">
              <a:solidFill>
                <a:schemeClr val="lt1"/>
              </a:solidFill>
              <a:latin typeface="Staatliches"/>
              <a:ea typeface="Staatliches"/>
              <a:cs typeface="Staatliches"/>
              <a:sym typeface="Staatliches"/>
            </a:endParaRPr>
          </a:p>
        </p:txBody>
      </p:sp>
      <p:sp>
        <p:nvSpPr>
          <p:cNvPr id="1618" name="Google Shape;1618;p71"/>
          <p:cNvSpPr txBox="1"/>
          <p:nvPr/>
        </p:nvSpPr>
        <p:spPr>
          <a:xfrm>
            <a:off x="1954325" y="7858692"/>
            <a:ext cx="3163800" cy="904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Staatliches"/>
                <a:ea typeface="Staatliches"/>
                <a:cs typeface="Staatliches"/>
                <a:sym typeface="Staatliches"/>
              </a:rPr>
              <a:t>TEAM 1</a:t>
            </a:r>
            <a:endParaRPr sz="4000">
              <a:solidFill>
                <a:schemeClr val="dk2"/>
              </a:solidFill>
              <a:latin typeface="Staatliches"/>
              <a:ea typeface="Staatliches"/>
              <a:cs typeface="Staatliches"/>
              <a:sym typeface="Staatliches"/>
            </a:endParaRPr>
          </a:p>
        </p:txBody>
      </p:sp>
      <p:sp>
        <p:nvSpPr>
          <p:cNvPr id="1619" name="Google Shape;1619;p71"/>
          <p:cNvSpPr txBox="1"/>
          <p:nvPr/>
        </p:nvSpPr>
        <p:spPr>
          <a:xfrm>
            <a:off x="5587675" y="7858692"/>
            <a:ext cx="3163800" cy="904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Staatliches"/>
                <a:ea typeface="Staatliches"/>
                <a:cs typeface="Staatliches"/>
                <a:sym typeface="Staatliches"/>
              </a:rPr>
              <a:t>TEAM 2</a:t>
            </a:r>
            <a:endParaRPr sz="4000">
              <a:solidFill>
                <a:schemeClr val="dk2"/>
              </a:solidFill>
              <a:latin typeface="Staatliches"/>
              <a:ea typeface="Staatliches"/>
              <a:cs typeface="Staatliches"/>
              <a:sym typeface="Staatliches"/>
            </a:endParaRPr>
          </a:p>
        </p:txBody>
      </p:sp>
      <p:sp>
        <p:nvSpPr>
          <p:cNvPr id="1620" name="Google Shape;1620;p71"/>
          <p:cNvSpPr txBox="1"/>
          <p:nvPr/>
        </p:nvSpPr>
        <p:spPr>
          <a:xfrm>
            <a:off x="9570975" y="7858692"/>
            <a:ext cx="3163800" cy="904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Staatliches"/>
                <a:ea typeface="Staatliches"/>
                <a:cs typeface="Staatliches"/>
                <a:sym typeface="Staatliches"/>
              </a:rPr>
              <a:t>TEAM 3</a:t>
            </a:r>
            <a:endParaRPr sz="4000">
              <a:solidFill>
                <a:schemeClr val="dk2"/>
              </a:solidFill>
              <a:latin typeface="Staatliches"/>
              <a:ea typeface="Staatliches"/>
              <a:cs typeface="Staatliches"/>
              <a:sym typeface="Staatliches"/>
            </a:endParaRPr>
          </a:p>
        </p:txBody>
      </p:sp>
      <p:sp>
        <p:nvSpPr>
          <p:cNvPr id="1621" name="Google Shape;1621;p71"/>
          <p:cNvSpPr txBox="1"/>
          <p:nvPr/>
        </p:nvSpPr>
        <p:spPr>
          <a:xfrm>
            <a:off x="13190925" y="7858692"/>
            <a:ext cx="3163800" cy="9048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000">
                <a:solidFill>
                  <a:schemeClr val="dk2"/>
                </a:solidFill>
                <a:latin typeface="Staatliches"/>
                <a:ea typeface="Staatliches"/>
                <a:cs typeface="Staatliches"/>
                <a:sym typeface="Staatliches"/>
              </a:rPr>
              <a:t>TEAM 4</a:t>
            </a:r>
            <a:endParaRPr sz="4000">
              <a:solidFill>
                <a:schemeClr val="dk2"/>
              </a:solidFill>
              <a:latin typeface="Staatliches"/>
              <a:ea typeface="Staatliches"/>
              <a:cs typeface="Staatliches"/>
              <a:sym typeface="Staatliches"/>
            </a:endParaRPr>
          </a:p>
        </p:txBody>
      </p:sp>
      <p:sp>
        <p:nvSpPr>
          <p:cNvPr id="1622" name="Google Shape;1622;p71"/>
          <p:cNvSpPr/>
          <p:nvPr/>
        </p:nvSpPr>
        <p:spPr>
          <a:xfrm rot="-1687615">
            <a:off x="14424561" y="1824371"/>
            <a:ext cx="1732996" cy="186280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71"/>
          <p:cNvSpPr/>
          <p:nvPr/>
        </p:nvSpPr>
        <p:spPr>
          <a:xfrm rot="-1687881">
            <a:off x="1830418" y="1509193"/>
            <a:ext cx="1599500" cy="1419902"/>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7" name="Shape 1627"/>
        <p:cNvGrpSpPr/>
        <p:nvPr/>
      </p:nvGrpSpPr>
      <p:grpSpPr>
        <a:xfrm>
          <a:off x="0" y="0"/>
          <a:ext cx="0" cy="0"/>
          <a:chOff x="0" y="0"/>
          <a:chExt cx="0" cy="0"/>
        </a:xfrm>
      </p:grpSpPr>
      <p:sp>
        <p:nvSpPr>
          <p:cNvPr id="1628" name="Google Shape;1628;p72"/>
          <p:cNvSpPr txBox="1"/>
          <p:nvPr>
            <p:ph idx="1" type="body"/>
          </p:nvPr>
        </p:nvSpPr>
        <p:spPr>
          <a:xfrm>
            <a:off x="3769900" y="3677600"/>
            <a:ext cx="10344600" cy="2746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solidFill>
                  <a:schemeClr val="dk2"/>
                </a:solidFill>
              </a:rPr>
              <a:t>A PICTURE IS WORTH A THOUSAND WORDS</a:t>
            </a:r>
            <a:endParaRPr>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pic>
        <p:nvPicPr>
          <p:cNvPr id="1633" name="Google Shape;1633;p73"/>
          <p:cNvPicPr preferRelativeResize="0"/>
          <p:nvPr/>
        </p:nvPicPr>
        <p:blipFill rotWithShape="1">
          <a:blip r:embed="rId3">
            <a:alphaModFix/>
          </a:blip>
          <a:srcRect b="7838" l="57310" r="0" t="30250"/>
          <a:stretch/>
        </p:blipFill>
        <p:spPr>
          <a:xfrm flipH="1">
            <a:off x="9339456" y="1730550"/>
            <a:ext cx="7513044" cy="7272849"/>
          </a:xfrm>
          <a:prstGeom prst="rect">
            <a:avLst/>
          </a:prstGeom>
          <a:noFill/>
          <a:ln>
            <a:noFill/>
          </a:ln>
        </p:spPr>
      </p:pic>
      <p:sp>
        <p:nvSpPr>
          <p:cNvPr id="1634" name="Google Shape;1634;p73"/>
          <p:cNvSpPr/>
          <p:nvPr/>
        </p:nvSpPr>
        <p:spPr>
          <a:xfrm flipH="1">
            <a:off x="8829544" y="1253500"/>
            <a:ext cx="7380656" cy="8187565"/>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dk2"/>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635" name="Google Shape;1635;p73"/>
          <p:cNvSpPr/>
          <p:nvPr/>
        </p:nvSpPr>
        <p:spPr>
          <a:xfrm rot="-1687096">
            <a:off x="6059407" y="8209751"/>
            <a:ext cx="1295804" cy="1392867"/>
          </a:xfrm>
          <a:custGeom>
            <a:rect b="b" l="l" r="r" t="t"/>
            <a:pathLst>
              <a:path extrusionOk="0" h="97036" w="90274">
                <a:moveTo>
                  <a:pt x="38057" y="1"/>
                </a:moveTo>
                <a:cubicBezTo>
                  <a:pt x="36988" y="1"/>
                  <a:pt x="35875" y="171"/>
                  <a:pt x="34736" y="539"/>
                </a:cubicBezTo>
                <a:cubicBezTo>
                  <a:pt x="25152" y="3661"/>
                  <a:pt x="25316" y="17244"/>
                  <a:pt x="35010" y="20147"/>
                </a:cubicBezTo>
                <a:lnTo>
                  <a:pt x="10364" y="28144"/>
                </a:lnTo>
                <a:lnTo>
                  <a:pt x="18360" y="52790"/>
                </a:lnTo>
                <a:cubicBezTo>
                  <a:pt x="16392" y="51280"/>
                  <a:pt x="14236" y="50617"/>
                  <a:pt x="12148" y="50617"/>
                </a:cubicBezTo>
                <a:cubicBezTo>
                  <a:pt x="5751" y="50617"/>
                  <a:pt x="0" y="56847"/>
                  <a:pt x="2313" y="64073"/>
                </a:cubicBezTo>
                <a:cubicBezTo>
                  <a:pt x="3860" y="68824"/>
                  <a:pt x="7992" y="71193"/>
                  <a:pt x="12113" y="71193"/>
                </a:cubicBezTo>
                <a:cubicBezTo>
                  <a:pt x="16304" y="71193"/>
                  <a:pt x="20484" y="68742"/>
                  <a:pt x="21920" y="63854"/>
                </a:cubicBezTo>
                <a:lnTo>
                  <a:pt x="29971" y="88500"/>
                </a:lnTo>
                <a:lnTo>
                  <a:pt x="54618" y="80504"/>
                </a:lnTo>
                <a:lnTo>
                  <a:pt x="54618" y="80504"/>
                </a:lnTo>
                <a:cubicBezTo>
                  <a:pt x="49160" y="87556"/>
                  <a:pt x="54649" y="97035"/>
                  <a:pt x="62595" y="97035"/>
                </a:cubicBezTo>
                <a:cubicBezTo>
                  <a:pt x="63660" y="97035"/>
                  <a:pt x="64768" y="96865"/>
                  <a:pt x="65900" y="96496"/>
                </a:cubicBezTo>
                <a:cubicBezTo>
                  <a:pt x="75485" y="93375"/>
                  <a:pt x="75321" y="79737"/>
                  <a:pt x="65627" y="76889"/>
                </a:cubicBezTo>
                <a:lnTo>
                  <a:pt x="90273" y="68892"/>
                </a:lnTo>
                <a:lnTo>
                  <a:pt x="82112" y="43753"/>
                </a:lnTo>
                <a:cubicBezTo>
                  <a:pt x="81004" y="48759"/>
                  <a:pt x="76604" y="51757"/>
                  <a:pt x="72067" y="51757"/>
                </a:cubicBezTo>
                <a:cubicBezTo>
                  <a:pt x="69655" y="51757"/>
                  <a:pt x="67204" y="50910"/>
                  <a:pt x="65188" y="49066"/>
                </a:cubicBezTo>
                <a:cubicBezTo>
                  <a:pt x="59328" y="43753"/>
                  <a:pt x="61464" y="34113"/>
                  <a:pt x="68968" y="31704"/>
                </a:cubicBezTo>
                <a:lnTo>
                  <a:pt x="69022" y="31649"/>
                </a:lnTo>
                <a:cubicBezTo>
                  <a:pt x="70044" y="31319"/>
                  <a:pt x="71100" y="31158"/>
                  <a:pt x="72150" y="31158"/>
                </a:cubicBezTo>
                <a:cubicBezTo>
                  <a:pt x="74592" y="31158"/>
                  <a:pt x="77004" y="32029"/>
                  <a:pt x="78881" y="33675"/>
                </a:cubicBezTo>
                <a:lnTo>
                  <a:pt x="70720" y="8536"/>
                </a:lnTo>
                <a:lnTo>
                  <a:pt x="46074" y="16532"/>
                </a:lnTo>
                <a:cubicBezTo>
                  <a:pt x="51483" y="9480"/>
                  <a:pt x="46031" y="1"/>
                  <a:pt x="380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6" name="Google Shape;1636;p73"/>
          <p:cNvSpPr/>
          <p:nvPr/>
        </p:nvSpPr>
        <p:spPr>
          <a:xfrm rot="3044316">
            <a:off x="5408846" y="1378522"/>
            <a:ext cx="1798040" cy="1438194"/>
          </a:xfrm>
          <a:custGeom>
            <a:rect b="b" l="l" r="r" t="t"/>
            <a:pathLst>
              <a:path extrusionOk="0" h="79910" w="99904">
                <a:moveTo>
                  <a:pt x="71060" y="0"/>
                </a:moveTo>
                <a:lnTo>
                  <a:pt x="46797" y="7887"/>
                </a:lnTo>
                <a:cubicBezTo>
                  <a:pt x="51233" y="8982"/>
                  <a:pt x="54410" y="12871"/>
                  <a:pt x="54574" y="17472"/>
                </a:cubicBezTo>
                <a:cubicBezTo>
                  <a:pt x="54738" y="22018"/>
                  <a:pt x="51835" y="26180"/>
                  <a:pt x="47509" y="27604"/>
                </a:cubicBezTo>
                <a:cubicBezTo>
                  <a:pt x="46369" y="27973"/>
                  <a:pt x="45256" y="28144"/>
                  <a:pt x="44188" y="28144"/>
                </a:cubicBezTo>
                <a:cubicBezTo>
                  <a:pt x="36067" y="28144"/>
                  <a:pt x="30582" y="18302"/>
                  <a:pt x="36390" y="11283"/>
                </a:cubicBezTo>
                <a:lnTo>
                  <a:pt x="36390" y="11283"/>
                </a:lnTo>
                <a:lnTo>
                  <a:pt x="10758" y="19608"/>
                </a:lnTo>
                <a:lnTo>
                  <a:pt x="18919" y="44802"/>
                </a:lnTo>
                <a:cubicBezTo>
                  <a:pt x="16835" y="42979"/>
                  <a:pt x="14473" y="42184"/>
                  <a:pt x="12184" y="42184"/>
                </a:cubicBezTo>
                <a:cubicBezTo>
                  <a:pt x="5808" y="42184"/>
                  <a:pt x="0" y="48352"/>
                  <a:pt x="2378" y="55647"/>
                </a:cubicBezTo>
                <a:cubicBezTo>
                  <a:pt x="3752" y="59926"/>
                  <a:pt x="7673" y="62778"/>
                  <a:pt x="12128" y="62778"/>
                </a:cubicBezTo>
                <a:cubicBezTo>
                  <a:pt x="12291" y="62778"/>
                  <a:pt x="12455" y="62774"/>
                  <a:pt x="12620" y="62767"/>
                </a:cubicBezTo>
                <a:cubicBezTo>
                  <a:pt x="17221" y="62548"/>
                  <a:pt x="21110" y="59261"/>
                  <a:pt x="22150" y="54770"/>
                </a:cubicBezTo>
                <a:lnTo>
                  <a:pt x="30311" y="79910"/>
                </a:lnTo>
                <a:lnTo>
                  <a:pt x="55888" y="71585"/>
                </a:lnTo>
                <a:cubicBezTo>
                  <a:pt x="45975" y="69010"/>
                  <a:pt x="45537" y="55099"/>
                  <a:pt x="55286" y="51867"/>
                </a:cubicBezTo>
                <a:cubicBezTo>
                  <a:pt x="56419" y="51498"/>
                  <a:pt x="57527" y="51328"/>
                  <a:pt x="58590" y="51328"/>
                </a:cubicBezTo>
                <a:cubicBezTo>
                  <a:pt x="66674" y="51328"/>
                  <a:pt x="72164" y="61170"/>
                  <a:pt x="66404" y="68189"/>
                </a:cubicBezTo>
                <a:lnTo>
                  <a:pt x="90558" y="60357"/>
                </a:lnTo>
                <a:lnTo>
                  <a:pt x="82616" y="35765"/>
                </a:lnTo>
                <a:lnTo>
                  <a:pt x="82616" y="35765"/>
                </a:lnTo>
                <a:cubicBezTo>
                  <a:pt x="84491" y="37172"/>
                  <a:pt x="86618" y="37815"/>
                  <a:pt x="88702" y="37815"/>
                </a:cubicBezTo>
                <a:cubicBezTo>
                  <a:pt x="93435" y="37815"/>
                  <a:pt x="97953" y="34495"/>
                  <a:pt x="98828" y="29247"/>
                </a:cubicBezTo>
                <a:cubicBezTo>
                  <a:pt x="99904" y="22792"/>
                  <a:pt x="94788" y="17296"/>
                  <a:pt x="88734" y="17296"/>
                </a:cubicBezTo>
                <a:cubicBezTo>
                  <a:pt x="87699" y="17296"/>
                  <a:pt x="86637" y="17457"/>
                  <a:pt x="85574" y="17800"/>
                </a:cubicBezTo>
                <a:cubicBezTo>
                  <a:pt x="82397" y="18841"/>
                  <a:pt x="79932" y="21361"/>
                  <a:pt x="78946" y="24537"/>
                </a:cubicBezTo>
                <a:lnTo>
                  <a:pt x="7106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7" name="Google Shape;1637;p73"/>
          <p:cNvSpPr txBox="1"/>
          <p:nvPr>
            <p:ph type="title"/>
          </p:nvPr>
        </p:nvSpPr>
        <p:spPr>
          <a:xfrm>
            <a:off x="2487150" y="4606000"/>
            <a:ext cx="5229000" cy="1876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FINANCIAL PLAN</a:t>
            </a:r>
            <a:endParaRPr/>
          </a:p>
        </p:txBody>
      </p:sp>
      <p:sp>
        <p:nvSpPr>
          <p:cNvPr id="1638" name="Google Shape;1638;p73"/>
          <p:cNvSpPr txBox="1"/>
          <p:nvPr>
            <p:ph idx="2" type="title"/>
          </p:nvPr>
        </p:nvSpPr>
        <p:spPr>
          <a:xfrm>
            <a:off x="2438650" y="2216200"/>
            <a:ext cx="2442600" cy="1823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06</a:t>
            </a:r>
            <a:endParaRPr/>
          </a:p>
        </p:txBody>
      </p:sp>
      <p:sp>
        <p:nvSpPr>
          <p:cNvPr id="1639" name="Google Shape;1639;p73"/>
          <p:cNvSpPr txBox="1"/>
          <p:nvPr>
            <p:ph idx="1" type="subTitle"/>
          </p:nvPr>
        </p:nvSpPr>
        <p:spPr>
          <a:xfrm>
            <a:off x="2487150" y="6891800"/>
            <a:ext cx="5425200" cy="101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enter a subtitle here if you need it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74"/>
          <p:cNvSpPr txBox="1"/>
          <p:nvPr/>
        </p:nvSpPr>
        <p:spPr>
          <a:xfrm>
            <a:off x="2618700" y="7920925"/>
            <a:ext cx="13050600" cy="879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3000">
                <a:solidFill>
                  <a:srgbClr val="001844"/>
                </a:solidFill>
                <a:latin typeface="Libre Franklin"/>
                <a:ea typeface="Libre Franklin"/>
                <a:cs typeface="Libre Franklin"/>
                <a:sym typeface="Libre Franklin"/>
              </a:rPr>
              <a:t>You can replace the images on these screens with your own work</a:t>
            </a:r>
            <a:endParaRPr sz="3000">
              <a:solidFill>
                <a:srgbClr val="001844"/>
              </a:solidFill>
              <a:latin typeface="Libre Franklin"/>
              <a:ea typeface="Libre Franklin"/>
              <a:cs typeface="Libre Franklin"/>
              <a:sym typeface="Libre Franklin"/>
            </a:endParaRPr>
          </a:p>
        </p:txBody>
      </p:sp>
      <p:grpSp>
        <p:nvGrpSpPr>
          <p:cNvPr id="1645" name="Google Shape;1645;p74"/>
          <p:cNvGrpSpPr/>
          <p:nvPr/>
        </p:nvGrpSpPr>
        <p:grpSpPr>
          <a:xfrm flipH="1">
            <a:off x="6098651" y="3010954"/>
            <a:ext cx="6085826" cy="4609507"/>
            <a:chOff x="741941" y="1602100"/>
            <a:chExt cx="3929889" cy="2976564"/>
          </a:xfrm>
        </p:grpSpPr>
        <p:sp>
          <p:nvSpPr>
            <p:cNvPr id="1646" name="Google Shape;1646;p74"/>
            <p:cNvSpPr/>
            <p:nvPr/>
          </p:nvSpPr>
          <p:spPr>
            <a:xfrm>
              <a:off x="2509869" y="4168024"/>
              <a:ext cx="394033" cy="321293"/>
            </a:xfrm>
            <a:custGeom>
              <a:rect b="b" l="l" r="r" t="t"/>
              <a:pathLst>
                <a:path extrusionOk="0" h="20062" w="24604">
                  <a:moveTo>
                    <a:pt x="1335" y="0"/>
                  </a:moveTo>
                  <a:lnTo>
                    <a:pt x="0" y="20061"/>
                  </a:lnTo>
                  <a:lnTo>
                    <a:pt x="24603" y="20061"/>
                  </a:lnTo>
                  <a:lnTo>
                    <a:pt x="23269"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74"/>
            <p:cNvSpPr/>
            <p:nvPr/>
          </p:nvSpPr>
          <p:spPr>
            <a:xfrm>
              <a:off x="741941" y="1602100"/>
              <a:ext cx="3929889" cy="2587239"/>
            </a:xfrm>
            <a:custGeom>
              <a:rect b="b" l="l" r="r" t="t"/>
              <a:pathLst>
                <a:path extrusionOk="0" h="161551" w="245388">
                  <a:moveTo>
                    <a:pt x="10334" y="1"/>
                  </a:moveTo>
                  <a:cubicBezTo>
                    <a:pt x="4628" y="1"/>
                    <a:pt x="1" y="4628"/>
                    <a:pt x="1" y="10334"/>
                  </a:cubicBezTo>
                  <a:lnTo>
                    <a:pt x="1" y="151216"/>
                  </a:lnTo>
                  <a:cubicBezTo>
                    <a:pt x="1" y="156923"/>
                    <a:pt x="4628" y="161550"/>
                    <a:pt x="10334" y="161550"/>
                  </a:cubicBezTo>
                  <a:lnTo>
                    <a:pt x="235053" y="161550"/>
                  </a:lnTo>
                  <a:cubicBezTo>
                    <a:pt x="240760" y="161550"/>
                    <a:pt x="245387" y="156923"/>
                    <a:pt x="245387" y="151216"/>
                  </a:cubicBezTo>
                  <a:lnTo>
                    <a:pt x="245387" y="10334"/>
                  </a:lnTo>
                  <a:cubicBezTo>
                    <a:pt x="245387" y="4628"/>
                    <a:pt x="240760" y="1"/>
                    <a:pt x="23505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8" name="Google Shape;1648;p74"/>
            <p:cNvSpPr/>
            <p:nvPr/>
          </p:nvSpPr>
          <p:spPr>
            <a:xfrm>
              <a:off x="2033150" y="4455205"/>
              <a:ext cx="1347454" cy="123460"/>
            </a:xfrm>
            <a:custGeom>
              <a:rect b="b" l="l" r="r" t="t"/>
              <a:pathLst>
                <a:path extrusionOk="0" h="7709" w="84137">
                  <a:moveTo>
                    <a:pt x="7709" y="0"/>
                  </a:moveTo>
                  <a:cubicBezTo>
                    <a:pt x="3451" y="0"/>
                    <a:pt x="1" y="3450"/>
                    <a:pt x="1" y="7708"/>
                  </a:cubicBezTo>
                  <a:lnTo>
                    <a:pt x="84137" y="7708"/>
                  </a:lnTo>
                  <a:cubicBezTo>
                    <a:pt x="84137" y="3450"/>
                    <a:pt x="80687" y="0"/>
                    <a:pt x="7642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1649" name="Google Shape;1649;p74"/>
          <p:cNvPicPr preferRelativeResize="0"/>
          <p:nvPr/>
        </p:nvPicPr>
        <p:blipFill>
          <a:blip r:embed="rId3">
            <a:alphaModFix/>
          </a:blip>
          <a:stretch>
            <a:fillRect/>
          </a:stretch>
        </p:blipFill>
        <p:spPr>
          <a:xfrm>
            <a:off x="6304500" y="3223894"/>
            <a:ext cx="5674200" cy="3258600"/>
          </a:xfrm>
          <a:prstGeom prst="roundRect">
            <a:avLst>
              <a:gd fmla="val 3096" name="adj"/>
            </a:avLst>
          </a:prstGeom>
          <a:noFill/>
          <a:ln>
            <a:noFill/>
          </a:ln>
        </p:spPr>
      </p:pic>
      <p:grpSp>
        <p:nvGrpSpPr>
          <p:cNvPr id="1650" name="Google Shape;1650;p74"/>
          <p:cNvGrpSpPr/>
          <p:nvPr/>
        </p:nvGrpSpPr>
        <p:grpSpPr>
          <a:xfrm flipH="1">
            <a:off x="3041117" y="4005642"/>
            <a:ext cx="2597315" cy="3625189"/>
            <a:chOff x="1572950" y="1487663"/>
            <a:chExt cx="1511825" cy="2168175"/>
          </a:xfrm>
        </p:grpSpPr>
        <p:sp>
          <p:nvSpPr>
            <p:cNvPr id="1651" name="Google Shape;1651;p74"/>
            <p:cNvSpPr/>
            <p:nvPr/>
          </p:nvSpPr>
          <p:spPr>
            <a:xfrm rot="-5400000">
              <a:off x="2315925" y="1565638"/>
              <a:ext cx="25875" cy="25875"/>
            </a:xfrm>
            <a:custGeom>
              <a:rect b="b" l="l" r="r" t="t"/>
              <a:pathLst>
                <a:path extrusionOk="0" h="1035" w="1035">
                  <a:moveTo>
                    <a:pt x="518" y="0"/>
                  </a:moveTo>
                  <a:cubicBezTo>
                    <a:pt x="235" y="0"/>
                    <a:pt x="0" y="235"/>
                    <a:pt x="0" y="517"/>
                  </a:cubicBezTo>
                  <a:cubicBezTo>
                    <a:pt x="0" y="800"/>
                    <a:pt x="235" y="1035"/>
                    <a:pt x="518" y="1035"/>
                  </a:cubicBezTo>
                  <a:cubicBezTo>
                    <a:pt x="800" y="1035"/>
                    <a:pt x="1035" y="800"/>
                    <a:pt x="1035" y="517"/>
                  </a:cubicBezTo>
                  <a:cubicBezTo>
                    <a:pt x="1035" y="235"/>
                    <a:pt x="800" y="0"/>
                    <a:pt x="51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2" name="Google Shape;1652;p74"/>
            <p:cNvSpPr/>
            <p:nvPr/>
          </p:nvSpPr>
          <p:spPr>
            <a:xfrm rot="-5400000">
              <a:off x="1417188" y="1887150"/>
              <a:ext cx="1823750" cy="1376625"/>
            </a:xfrm>
            <a:custGeom>
              <a:rect b="b" l="l" r="r" t="t"/>
              <a:pathLst>
                <a:path extrusionOk="0" h="55065" w="72950">
                  <a:moveTo>
                    <a:pt x="456" y="0"/>
                  </a:moveTo>
                  <a:cubicBezTo>
                    <a:pt x="205" y="0"/>
                    <a:pt x="1" y="188"/>
                    <a:pt x="1" y="439"/>
                  </a:cubicBezTo>
                  <a:lnTo>
                    <a:pt x="1" y="54610"/>
                  </a:lnTo>
                  <a:cubicBezTo>
                    <a:pt x="1" y="54860"/>
                    <a:pt x="205" y="55064"/>
                    <a:pt x="456" y="55064"/>
                  </a:cubicBezTo>
                  <a:lnTo>
                    <a:pt x="72510" y="55064"/>
                  </a:lnTo>
                  <a:cubicBezTo>
                    <a:pt x="72745" y="55064"/>
                    <a:pt x="72949" y="54860"/>
                    <a:pt x="72949" y="54610"/>
                  </a:cubicBezTo>
                  <a:lnTo>
                    <a:pt x="72949" y="439"/>
                  </a:lnTo>
                  <a:cubicBezTo>
                    <a:pt x="72949" y="188"/>
                    <a:pt x="72745" y="0"/>
                    <a:pt x="7251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3" name="Google Shape;1653;p74"/>
            <p:cNvSpPr/>
            <p:nvPr/>
          </p:nvSpPr>
          <p:spPr>
            <a:xfrm rot="-5400000">
              <a:off x="1244775" y="1815838"/>
              <a:ext cx="2168175" cy="1511825"/>
            </a:xfrm>
            <a:custGeom>
              <a:rect b="b" l="l" r="r" t="t"/>
              <a:pathLst>
                <a:path extrusionOk="0" h="60473" w="86727">
                  <a:moveTo>
                    <a:pt x="2979" y="1"/>
                  </a:moveTo>
                  <a:cubicBezTo>
                    <a:pt x="1333" y="1"/>
                    <a:pt x="1" y="1349"/>
                    <a:pt x="1" y="2994"/>
                  </a:cubicBezTo>
                  <a:lnTo>
                    <a:pt x="1" y="57478"/>
                  </a:lnTo>
                  <a:cubicBezTo>
                    <a:pt x="1" y="59140"/>
                    <a:pt x="1333" y="60472"/>
                    <a:pt x="2979" y="60472"/>
                  </a:cubicBezTo>
                  <a:lnTo>
                    <a:pt x="83733" y="60472"/>
                  </a:lnTo>
                  <a:cubicBezTo>
                    <a:pt x="85379" y="60472"/>
                    <a:pt x="86727" y="59140"/>
                    <a:pt x="86727" y="57478"/>
                  </a:cubicBezTo>
                  <a:lnTo>
                    <a:pt x="86727" y="2994"/>
                  </a:lnTo>
                  <a:cubicBezTo>
                    <a:pt x="86727" y="1349"/>
                    <a:pt x="85379" y="1"/>
                    <a:pt x="8373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pic>
        <p:nvPicPr>
          <p:cNvPr id="1654" name="Google Shape;1654;p74"/>
          <p:cNvPicPr preferRelativeResize="0"/>
          <p:nvPr/>
        </p:nvPicPr>
        <p:blipFill>
          <a:blip r:embed="rId4">
            <a:alphaModFix/>
          </a:blip>
          <a:stretch>
            <a:fillRect/>
          </a:stretch>
        </p:blipFill>
        <p:spPr>
          <a:xfrm>
            <a:off x="3154774" y="4290658"/>
            <a:ext cx="2370000" cy="3055200"/>
          </a:xfrm>
          <a:prstGeom prst="roundRect">
            <a:avLst>
              <a:gd fmla="val 2998" name="adj"/>
            </a:avLst>
          </a:prstGeom>
          <a:noFill/>
          <a:ln>
            <a:noFill/>
          </a:ln>
        </p:spPr>
      </p:pic>
      <p:sp>
        <p:nvSpPr>
          <p:cNvPr id="1655" name="Google Shape;1655;p74"/>
          <p:cNvSpPr/>
          <p:nvPr/>
        </p:nvSpPr>
        <p:spPr>
          <a:xfrm flipH="1">
            <a:off x="12707896" y="4644900"/>
            <a:ext cx="1560954" cy="2866363"/>
          </a:xfrm>
          <a:custGeom>
            <a:rect b="b" l="l" r="r" t="t"/>
            <a:pathLst>
              <a:path extrusionOk="0" h="46836" w="21380">
                <a:moveTo>
                  <a:pt x="2179" y="1"/>
                </a:moveTo>
                <a:cubicBezTo>
                  <a:pt x="988" y="1"/>
                  <a:pt x="0" y="957"/>
                  <a:pt x="0" y="2148"/>
                </a:cubicBezTo>
                <a:lnTo>
                  <a:pt x="0" y="44688"/>
                </a:lnTo>
                <a:cubicBezTo>
                  <a:pt x="0" y="45879"/>
                  <a:pt x="988" y="46836"/>
                  <a:pt x="2179" y="46836"/>
                </a:cubicBezTo>
                <a:lnTo>
                  <a:pt x="19186" y="46836"/>
                </a:lnTo>
                <a:cubicBezTo>
                  <a:pt x="20393" y="46836"/>
                  <a:pt x="21380" y="45879"/>
                  <a:pt x="21380" y="44688"/>
                </a:cubicBezTo>
                <a:lnTo>
                  <a:pt x="21380" y="2148"/>
                </a:lnTo>
                <a:cubicBezTo>
                  <a:pt x="21380" y="957"/>
                  <a:pt x="20393" y="1"/>
                  <a:pt x="1918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656" name="Google Shape;1656;p74"/>
          <p:cNvPicPr preferRelativeResize="0"/>
          <p:nvPr/>
        </p:nvPicPr>
        <p:blipFill rotWithShape="1">
          <a:blip r:embed="rId5">
            <a:alphaModFix/>
          </a:blip>
          <a:srcRect b="17661" l="0" r="0" t="0"/>
          <a:stretch/>
        </p:blipFill>
        <p:spPr>
          <a:xfrm>
            <a:off x="12813673" y="4879914"/>
            <a:ext cx="1349400" cy="2410200"/>
          </a:xfrm>
          <a:prstGeom prst="roundRect">
            <a:avLst>
              <a:gd fmla="val 3813" name="adj"/>
            </a:avLst>
          </a:prstGeom>
          <a:noFill/>
          <a:ln>
            <a:noFill/>
          </a:ln>
        </p:spPr>
      </p:pic>
      <p:sp>
        <p:nvSpPr>
          <p:cNvPr id="1657" name="Google Shape;1657;p74"/>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MULTIMEDIA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61" name="Shape 1661"/>
        <p:cNvGrpSpPr/>
        <p:nvPr/>
      </p:nvGrpSpPr>
      <p:grpSpPr>
        <a:xfrm>
          <a:off x="0" y="0"/>
          <a:ext cx="0" cy="0"/>
          <a:chOff x="0" y="0"/>
          <a:chExt cx="0" cy="0"/>
        </a:xfrm>
      </p:grpSpPr>
      <p:sp>
        <p:nvSpPr>
          <p:cNvPr id="1662" name="Google Shape;1662;p75"/>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PREDICTED GROWTH</a:t>
            </a:r>
            <a:endParaRPr/>
          </a:p>
        </p:txBody>
      </p:sp>
      <p:sp>
        <p:nvSpPr>
          <p:cNvPr id="1663" name="Google Shape;1663;p75"/>
          <p:cNvSpPr txBox="1"/>
          <p:nvPr/>
        </p:nvSpPr>
        <p:spPr>
          <a:xfrm>
            <a:off x="9202700" y="3594725"/>
            <a:ext cx="5307000" cy="415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Clr>
                <a:srgbClr val="000000"/>
              </a:buClr>
              <a:buSzPts val="2200"/>
              <a:buFont typeface="Arial"/>
              <a:buNone/>
            </a:pPr>
            <a:r>
              <a:rPr lang="en" sz="2800">
                <a:solidFill>
                  <a:schemeClr val="dk2"/>
                </a:solidFill>
                <a:latin typeface="Libre Franklin"/>
                <a:ea typeface="Libre Franklin"/>
                <a:cs typeface="Libre Franklin"/>
                <a:sym typeface="Libre Franklin"/>
              </a:rPr>
              <a:t>Mercury is the smallest planet</a:t>
            </a:r>
            <a:endParaRPr sz="2800">
              <a:solidFill>
                <a:schemeClr val="dk2"/>
              </a:solidFill>
              <a:latin typeface="Libre Franklin"/>
              <a:ea typeface="Libre Franklin"/>
              <a:cs typeface="Libre Franklin"/>
              <a:sym typeface="Libre Franklin"/>
            </a:endParaRPr>
          </a:p>
        </p:txBody>
      </p:sp>
      <p:sp>
        <p:nvSpPr>
          <p:cNvPr id="1664" name="Google Shape;1664;p75"/>
          <p:cNvSpPr txBox="1"/>
          <p:nvPr/>
        </p:nvSpPr>
        <p:spPr>
          <a:xfrm>
            <a:off x="9202700" y="2910702"/>
            <a:ext cx="4269000" cy="684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MERCURY</a:t>
            </a:r>
            <a:endParaRPr sz="4000">
              <a:solidFill>
                <a:schemeClr val="dk2"/>
              </a:solidFill>
              <a:latin typeface="Staatliches"/>
              <a:ea typeface="Staatliches"/>
              <a:cs typeface="Staatliches"/>
              <a:sym typeface="Staatliches"/>
            </a:endParaRPr>
          </a:p>
        </p:txBody>
      </p:sp>
      <p:sp>
        <p:nvSpPr>
          <p:cNvPr id="1665" name="Google Shape;1665;p75"/>
          <p:cNvSpPr txBox="1"/>
          <p:nvPr/>
        </p:nvSpPr>
        <p:spPr>
          <a:xfrm>
            <a:off x="9202700" y="5331450"/>
            <a:ext cx="5307000" cy="415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Clr>
                <a:srgbClr val="000000"/>
              </a:buClr>
              <a:buSzPts val="2200"/>
              <a:buFont typeface="Arial"/>
              <a:buNone/>
            </a:pPr>
            <a:r>
              <a:rPr lang="en" sz="2800">
                <a:solidFill>
                  <a:schemeClr val="dk2"/>
                </a:solidFill>
                <a:latin typeface="Libre Franklin"/>
                <a:ea typeface="Libre Franklin"/>
                <a:cs typeface="Libre Franklin"/>
                <a:sym typeface="Libre Franklin"/>
              </a:rPr>
              <a:t>Jupiter is the biggest planet</a:t>
            </a:r>
            <a:endParaRPr sz="2800">
              <a:solidFill>
                <a:schemeClr val="dk2"/>
              </a:solidFill>
              <a:latin typeface="Libre Franklin"/>
              <a:ea typeface="Libre Franklin"/>
              <a:cs typeface="Libre Franklin"/>
              <a:sym typeface="Libre Franklin"/>
            </a:endParaRPr>
          </a:p>
        </p:txBody>
      </p:sp>
      <p:sp>
        <p:nvSpPr>
          <p:cNvPr id="1666" name="Google Shape;1666;p75"/>
          <p:cNvSpPr txBox="1"/>
          <p:nvPr/>
        </p:nvSpPr>
        <p:spPr>
          <a:xfrm>
            <a:off x="9202700" y="4647427"/>
            <a:ext cx="4269000" cy="684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JUPITER</a:t>
            </a:r>
            <a:endParaRPr sz="4000">
              <a:solidFill>
                <a:schemeClr val="dk2"/>
              </a:solidFill>
              <a:latin typeface="Staatliches"/>
              <a:ea typeface="Staatliches"/>
              <a:cs typeface="Staatliches"/>
              <a:sym typeface="Staatliches"/>
            </a:endParaRPr>
          </a:p>
        </p:txBody>
      </p:sp>
      <p:sp>
        <p:nvSpPr>
          <p:cNvPr id="1667" name="Google Shape;1667;p75"/>
          <p:cNvSpPr txBox="1"/>
          <p:nvPr/>
        </p:nvSpPr>
        <p:spPr>
          <a:xfrm>
            <a:off x="3988800" y="8188900"/>
            <a:ext cx="10310400" cy="84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solidFill>
                  <a:schemeClr val="dk2"/>
                </a:solidFill>
                <a:latin typeface="Libre Franklin"/>
                <a:ea typeface="Libre Franklin"/>
                <a:cs typeface="Libre Franklin"/>
                <a:sym typeface="Libre Franklin"/>
              </a:rPr>
              <a:t>To modify this graph, click on it,  follow the link, change the data and paste the resulting graph here, replacing this one</a:t>
            </a:r>
            <a:endParaRPr sz="2400">
              <a:solidFill>
                <a:schemeClr val="dk2"/>
              </a:solidFill>
              <a:latin typeface="Libre Franklin"/>
              <a:ea typeface="Libre Franklin"/>
              <a:cs typeface="Libre Franklin"/>
              <a:sym typeface="Libre Franklin"/>
            </a:endParaRPr>
          </a:p>
        </p:txBody>
      </p:sp>
      <p:sp>
        <p:nvSpPr>
          <p:cNvPr id="1668" name="Google Shape;1668;p75"/>
          <p:cNvSpPr txBox="1"/>
          <p:nvPr/>
        </p:nvSpPr>
        <p:spPr>
          <a:xfrm>
            <a:off x="9202700" y="7068175"/>
            <a:ext cx="5307000" cy="415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Clr>
                <a:srgbClr val="000000"/>
              </a:buClr>
              <a:buSzPts val="2200"/>
              <a:buFont typeface="Arial"/>
              <a:buNone/>
            </a:pPr>
            <a:r>
              <a:rPr lang="en" sz="2800">
                <a:solidFill>
                  <a:schemeClr val="dk2"/>
                </a:solidFill>
                <a:latin typeface="Libre Franklin"/>
                <a:ea typeface="Libre Franklin"/>
                <a:cs typeface="Libre Franklin"/>
                <a:sym typeface="Libre Franklin"/>
              </a:rPr>
              <a:t>Earth is the planet we live on</a:t>
            </a:r>
            <a:endParaRPr sz="2800">
              <a:solidFill>
                <a:schemeClr val="dk2"/>
              </a:solidFill>
              <a:latin typeface="Libre Franklin"/>
              <a:ea typeface="Libre Franklin"/>
              <a:cs typeface="Libre Franklin"/>
              <a:sym typeface="Libre Franklin"/>
            </a:endParaRPr>
          </a:p>
        </p:txBody>
      </p:sp>
      <p:sp>
        <p:nvSpPr>
          <p:cNvPr id="1669" name="Google Shape;1669;p75"/>
          <p:cNvSpPr txBox="1"/>
          <p:nvPr/>
        </p:nvSpPr>
        <p:spPr>
          <a:xfrm>
            <a:off x="9202700" y="6384152"/>
            <a:ext cx="4269000" cy="684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dk2"/>
                </a:solidFill>
                <a:latin typeface="Staatliches"/>
                <a:ea typeface="Staatliches"/>
                <a:cs typeface="Staatliches"/>
                <a:sym typeface="Staatliches"/>
              </a:rPr>
              <a:t>EARTH</a:t>
            </a:r>
            <a:endParaRPr sz="4000">
              <a:solidFill>
                <a:schemeClr val="dk2"/>
              </a:solidFill>
              <a:latin typeface="Staatliches"/>
              <a:ea typeface="Staatliches"/>
              <a:cs typeface="Staatliches"/>
              <a:sym typeface="Staatliches"/>
            </a:endParaRPr>
          </a:p>
        </p:txBody>
      </p:sp>
      <p:pic>
        <p:nvPicPr>
          <p:cNvPr id="1670" name="Google Shape;1670;p75" title="Gráfico">
            <a:hlinkClick r:id="rId3"/>
          </p:cNvPr>
          <p:cNvPicPr preferRelativeResize="0"/>
          <p:nvPr/>
        </p:nvPicPr>
        <p:blipFill rotWithShape="1">
          <a:blip r:embed="rId4">
            <a:alphaModFix/>
          </a:blip>
          <a:srcRect b="2878" l="3389" r="26281" t="3347"/>
          <a:stretch/>
        </p:blipFill>
        <p:spPr>
          <a:xfrm>
            <a:off x="3343600" y="2671500"/>
            <a:ext cx="5686149" cy="5160925"/>
          </a:xfrm>
          <a:prstGeom prst="rect">
            <a:avLst/>
          </a:prstGeom>
          <a:noFill/>
          <a:ln>
            <a:noFill/>
          </a:ln>
        </p:spPr>
      </p:pic>
      <p:sp>
        <p:nvSpPr>
          <p:cNvPr id="1671" name="Google Shape;1671;p75"/>
          <p:cNvSpPr txBox="1"/>
          <p:nvPr/>
        </p:nvSpPr>
        <p:spPr>
          <a:xfrm>
            <a:off x="5506898" y="7045396"/>
            <a:ext cx="1032000" cy="498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1600">
                <a:solidFill>
                  <a:schemeClr val="lt1"/>
                </a:solidFill>
                <a:latin typeface="Libre Franklin"/>
                <a:ea typeface="Libre Franklin"/>
                <a:cs typeface="Libre Franklin"/>
                <a:sym typeface="Libre Franklin"/>
              </a:rPr>
              <a:t>2014</a:t>
            </a:r>
            <a:endParaRPr b="1" sz="1600">
              <a:solidFill>
                <a:schemeClr val="lt1"/>
              </a:solidFill>
              <a:latin typeface="Libre Franklin"/>
              <a:ea typeface="Libre Franklin"/>
              <a:cs typeface="Libre Franklin"/>
              <a:sym typeface="Libre Franklin"/>
            </a:endParaRPr>
          </a:p>
        </p:txBody>
      </p:sp>
      <p:sp>
        <p:nvSpPr>
          <p:cNvPr id="1672" name="Google Shape;1672;p75"/>
          <p:cNvSpPr txBox="1"/>
          <p:nvPr/>
        </p:nvSpPr>
        <p:spPr>
          <a:xfrm>
            <a:off x="6538584" y="7045396"/>
            <a:ext cx="1032000" cy="498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1600">
                <a:solidFill>
                  <a:schemeClr val="lt1"/>
                </a:solidFill>
                <a:latin typeface="Libre Franklin"/>
                <a:ea typeface="Libre Franklin"/>
                <a:cs typeface="Libre Franklin"/>
                <a:sym typeface="Libre Franklin"/>
              </a:rPr>
              <a:t>2018</a:t>
            </a:r>
            <a:endParaRPr b="1" sz="1600">
              <a:solidFill>
                <a:schemeClr val="lt1"/>
              </a:solidFill>
              <a:latin typeface="Libre Franklin"/>
              <a:ea typeface="Libre Franklin"/>
              <a:cs typeface="Libre Franklin"/>
              <a:sym typeface="Libre Franklin"/>
            </a:endParaRPr>
          </a:p>
        </p:txBody>
      </p:sp>
      <p:sp>
        <p:nvSpPr>
          <p:cNvPr id="1673" name="Google Shape;1673;p75"/>
          <p:cNvSpPr txBox="1"/>
          <p:nvPr/>
        </p:nvSpPr>
        <p:spPr>
          <a:xfrm>
            <a:off x="7570390" y="7045396"/>
            <a:ext cx="1032000" cy="498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1600">
                <a:solidFill>
                  <a:schemeClr val="lt1"/>
                </a:solidFill>
                <a:latin typeface="Libre Franklin"/>
                <a:ea typeface="Libre Franklin"/>
                <a:cs typeface="Libre Franklin"/>
                <a:sym typeface="Libre Franklin"/>
              </a:rPr>
              <a:t>2022</a:t>
            </a:r>
            <a:endParaRPr b="1" sz="1600">
              <a:solidFill>
                <a:schemeClr val="lt1"/>
              </a:solidFill>
              <a:latin typeface="Libre Franklin"/>
              <a:ea typeface="Libre Franklin"/>
              <a:cs typeface="Libre Franklin"/>
              <a:sym typeface="Libre Frankli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76"/>
          <p:cNvSpPr/>
          <p:nvPr/>
        </p:nvSpPr>
        <p:spPr>
          <a:xfrm>
            <a:off x="3153000" y="3818000"/>
            <a:ext cx="1602000" cy="16020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dk2"/>
              </a:solidFill>
            </a:endParaRPr>
          </a:p>
        </p:txBody>
      </p:sp>
      <p:sp>
        <p:nvSpPr>
          <p:cNvPr id="1679" name="Google Shape;1679;p76"/>
          <p:cNvSpPr/>
          <p:nvPr/>
        </p:nvSpPr>
        <p:spPr>
          <a:xfrm>
            <a:off x="8343000" y="3818000"/>
            <a:ext cx="1602000" cy="16020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dk2"/>
              </a:solidFill>
            </a:endParaRPr>
          </a:p>
        </p:txBody>
      </p:sp>
      <p:sp>
        <p:nvSpPr>
          <p:cNvPr id="1680" name="Google Shape;1680;p76"/>
          <p:cNvSpPr/>
          <p:nvPr/>
        </p:nvSpPr>
        <p:spPr>
          <a:xfrm>
            <a:off x="13533000" y="3818000"/>
            <a:ext cx="1602000" cy="16020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dk2"/>
              </a:solidFill>
            </a:endParaRPr>
          </a:p>
        </p:txBody>
      </p:sp>
      <p:sp>
        <p:nvSpPr>
          <p:cNvPr id="1681" name="Google Shape;1681;p76"/>
          <p:cNvSpPr/>
          <p:nvPr/>
        </p:nvSpPr>
        <p:spPr>
          <a:xfrm>
            <a:off x="3586739" y="4252624"/>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82" name="Google Shape;1682;p76"/>
          <p:cNvGrpSpPr/>
          <p:nvPr/>
        </p:nvGrpSpPr>
        <p:grpSpPr>
          <a:xfrm>
            <a:off x="8777636" y="4251673"/>
            <a:ext cx="732728" cy="734579"/>
            <a:chOff x="-61354875" y="4101525"/>
            <a:chExt cx="316650" cy="317450"/>
          </a:xfrm>
        </p:grpSpPr>
        <p:sp>
          <p:nvSpPr>
            <p:cNvPr id="1683" name="Google Shape;1683;p7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7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85" name="Google Shape;1685;p76"/>
          <p:cNvGrpSpPr/>
          <p:nvPr/>
        </p:nvGrpSpPr>
        <p:grpSpPr>
          <a:xfrm>
            <a:off x="13965814" y="4252598"/>
            <a:ext cx="736373" cy="732728"/>
            <a:chOff x="-62151950" y="4111775"/>
            <a:chExt cx="318225" cy="316650"/>
          </a:xfrm>
        </p:grpSpPr>
        <p:sp>
          <p:nvSpPr>
            <p:cNvPr id="1686" name="Google Shape;1686;p7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7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7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9" name="Google Shape;1689;p7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90" name="Google Shape;1690;p76"/>
          <p:cNvSpPr txBox="1"/>
          <p:nvPr>
            <p:ph type="title"/>
          </p:nvPr>
        </p:nvSpPr>
        <p:spPr>
          <a:xfrm>
            <a:off x="2597700" y="5911625"/>
            <a:ext cx="2712600" cy="70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ASSETS</a:t>
            </a:r>
            <a:endParaRPr/>
          </a:p>
        </p:txBody>
      </p:sp>
      <p:sp>
        <p:nvSpPr>
          <p:cNvPr id="1691" name="Google Shape;1691;p76"/>
          <p:cNvSpPr txBox="1"/>
          <p:nvPr>
            <p:ph idx="1" type="subTitle"/>
          </p:nvPr>
        </p:nvSpPr>
        <p:spPr>
          <a:xfrm>
            <a:off x="1901700" y="6832300"/>
            <a:ext cx="4104600" cy="1528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Jupiter is a gas giant and the biggest planet in the Solar System</a:t>
            </a:r>
            <a:endParaRPr/>
          </a:p>
        </p:txBody>
      </p:sp>
      <p:sp>
        <p:nvSpPr>
          <p:cNvPr id="1692" name="Google Shape;1692;p76"/>
          <p:cNvSpPr txBox="1"/>
          <p:nvPr>
            <p:ph idx="2" type="title"/>
          </p:nvPr>
        </p:nvSpPr>
        <p:spPr>
          <a:xfrm>
            <a:off x="7787700" y="5911625"/>
            <a:ext cx="2712600" cy="70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LIABILITIES</a:t>
            </a:r>
            <a:endParaRPr/>
          </a:p>
        </p:txBody>
      </p:sp>
      <p:sp>
        <p:nvSpPr>
          <p:cNvPr id="1693" name="Google Shape;1693;p76"/>
          <p:cNvSpPr txBox="1"/>
          <p:nvPr>
            <p:ph idx="3" type="subTitle"/>
          </p:nvPr>
        </p:nvSpPr>
        <p:spPr>
          <a:xfrm>
            <a:off x="7091700" y="6832300"/>
            <a:ext cx="4104600" cy="1528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Despite being red, Mars is actually a very cold place</a:t>
            </a:r>
            <a:endParaRPr/>
          </a:p>
        </p:txBody>
      </p:sp>
      <p:sp>
        <p:nvSpPr>
          <p:cNvPr id="1694" name="Google Shape;1694;p76"/>
          <p:cNvSpPr txBox="1"/>
          <p:nvPr>
            <p:ph idx="4" type="title"/>
          </p:nvPr>
        </p:nvSpPr>
        <p:spPr>
          <a:xfrm>
            <a:off x="12977700" y="5911625"/>
            <a:ext cx="2712600" cy="70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EQUITY</a:t>
            </a:r>
            <a:endParaRPr/>
          </a:p>
        </p:txBody>
      </p:sp>
      <p:sp>
        <p:nvSpPr>
          <p:cNvPr id="1695" name="Google Shape;1695;p76"/>
          <p:cNvSpPr txBox="1"/>
          <p:nvPr>
            <p:ph idx="5" type="subTitle"/>
          </p:nvPr>
        </p:nvSpPr>
        <p:spPr>
          <a:xfrm>
            <a:off x="12281700" y="6832300"/>
            <a:ext cx="4104600" cy="1528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Saturn is a gas giant composed mostly of hydrogen and helium</a:t>
            </a:r>
            <a:endParaRPr/>
          </a:p>
        </p:txBody>
      </p:sp>
      <p:sp>
        <p:nvSpPr>
          <p:cNvPr id="1696" name="Google Shape;1696;p76"/>
          <p:cNvSpPr txBox="1"/>
          <p:nvPr>
            <p:ph idx="6"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BALANCE SHEETS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00" name="Shape 1700"/>
        <p:cNvGrpSpPr/>
        <p:nvPr/>
      </p:nvGrpSpPr>
      <p:grpSpPr>
        <a:xfrm>
          <a:off x="0" y="0"/>
          <a:ext cx="0" cy="0"/>
          <a:chOff x="0" y="0"/>
          <a:chExt cx="0" cy="0"/>
        </a:xfrm>
      </p:grpSpPr>
      <p:sp>
        <p:nvSpPr>
          <p:cNvPr id="1701" name="Google Shape;1701;p77"/>
          <p:cNvSpPr txBox="1"/>
          <p:nvPr>
            <p:ph type="title"/>
          </p:nvPr>
        </p:nvSpPr>
        <p:spPr>
          <a:xfrm>
            <a:off x="3390900" y="1229850"/>
            <a:ext cx="11506200" cy="1921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THANKS!</a:t>
            </a:r>
            <a:endParaRPr/>
          </a:p>
        </p:txBody>
      </p:sp>
      <p:sp>
        <p:nvSpPr>
          <p:cNvPr id="1702" name="Google Shape;1702;p77"/>
          <p:cNvSpPr txBox="1"/>
          <p:nvPr>
            <p:ph idx="1" type="subTitle"/>
          </p:nvPr>
        </p:nvSpPr>
        <p:spPr>
          <a:xfrm>
            <a:off x="5589300" y="3151050"/>
            <a:ext cx="7109400" cy="171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Do you have any questions? </a:t>
            </a:r>
            <a:r>
              <a:rPr lang="en">
                <a:uFill>
                  <a:noFill/>
                </a:uFill>
                <a:hlinkClick r:id="rId3"/>
              </a:rPr>
              <a:t>youremail@freepik.com</a:t>
            </a:r>
            <a:endParaRPr/>
          </a:p>
          <a:p>
            <a:pPr indent="0" lvl="0" marL="0" rtl="0" algn="ctr">
              <a:spcBef>
                <a:spcPts val="0"/>
              </a:spcBef>
              <a:spcAft>
                <a:spcPts val="0"/>
              </a:spcAft>
              <a:buClr>
                <a:schemeClr val="dk1"/>
              </a:buClr>
              <a:buSzPts val="2200"/>
              <a:buFont typeface="Arial"/>
              <a:buNone/>
            </a:pPr>
            <a:r>
              <a:rPr lang="en"/>
              <a:t>+91  620 421 838 yourcompany.com</a:t>
            </a:r>
            <a:endParaRPr/>
          </a:p>
        </p:txBody>
      </p:sp>
      <p:sp>
        <p:nvSpPr>
          <p:cNvPr id="1703" name="Google Shape;1703;p77"/>
          <p:cNvSpPr txBox="1"/>
          <p:nvPr>
            <p:ph idx="2" type="subTitle"/>
          </p:nvPr>
        </p:nvSpPr>
        <p:spPr>
          <a:xfrm>
            <a:off x="5589300" y="8729100"/>
            <a:ext cx="7109400" cy="477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Please keep this slide for attribution</a:t>
            </a:r>
            <a:endParaRPr/>
          </a:p>
        </p:txBody>
      </p:sp>
      <p:grpSp>
        <p:nvGrpSpPr>
          <p:cNvPr id="1704" name="Google Shape;1704;p77"/>
          <p:cNvGrpSpPr/>
          <p:nvPr/>
        </p:nvGrpSpPr>
        <p:grpSpPr>
          <a:xfrm>
            <a:off x="10028468" y="5201258"/>
            <a:ext cx="1016759" cy="1021614"/>
            <a:chOff x="1379798" y="1723250"/>
            <a:chExt cx="397887" cy="397887"/>
          </a:xfrm>
        </p:grpSpPr>
        <p:sp>
          <p:nvSpPr>
            <p:cNvPr id="1705" name="Google Shape;1705;p7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6" name="Google Shape;1706;p7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7" name="Google Shape;1707;p7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7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09" name="Google Shape;1709;p77"/>
          <p:cNvGrpSpPr/>
          <p:nvPr/>
        </p:nvGrpSpPr>
        <p:grpSpPr>
          <a:xfrm>
            <a:off x="7242728" y="5201258"/>
            <a:ext cx="1016813" cy="1021614"/>
            <a:chOff x="266768" y="1721375"/>
            <a:chExt cx="397907" cy="397887"/>
          </a:xfrm>
        </p:grpSpPr>
        <p:sp>
          <p:nvSpPr>
            <p:cNvPr id="1710" name="Google Shape;1710;p7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1" name="Google Shape;1711;p7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12" name="Google Shape;1712;p77"/>
          <p:cNvGrpSpPr/>
          <p:nvPr/>
        </p:nvGrpSpPr>
        <p:grpSpPr>
          <a:xfrm>
            <a:off x="8635657" y="5201258"/>
            <a:ext cx="1016706" cy="1021614"/>
            <a:chOff x="864491" y="1723250"/>
            <a:chExt cx="397866" cy="397887"/>
          </a:xfrm>
        </p:grpSpPr>
        <p:sp>
          <p:nvSpPr>
            <p:cNvPr id="1713" name="Google Shape;1713;p7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4" name="Google Shape;1714;p7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5" name="Google Shape;1715;p7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78"/>
          <p:cNvSpPr txBox="1"/>
          <p:nvPr/>
        </p:nvSpPr>
        <p:spPr>
          <a:xfrm>
            <a:off x="1435500" y="3302100"/>
            <a:ext cx="7708200" cy="2952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None/>
            </a:pPr>
            <a:r>
              <a:rPr lang="en" sz="2600">
                <a:solidFill>
                  <a:schemeClr val="dk2"/>
                </a:solidFill>
                <a:latin typeface="Libre Franklin"/>
                <a:ea typeface="Libre Franklin"/>
                <a:cs typeface="Libre Franklin"/>
                <a:sym typeface="Libre Franklin"/>
              </a:rPr>
              <a:t>Did you like the resources on this template? Get them for free at our other websites.</a:t>
            </a:r>
            <a:endParaRPr sz="2600">
              <a:solidFill>
                <a:schemeClr val="dk2"/>
              </a:solidFill>
              <a:latin typeface="Libre Franklin"/>
              <a:ea typeface="Libre Franklin"/>
              <a:cs typeface="Libre Franklin"/>
              <a:sym typeface="Libre Franklin"/>
            </a:endParaRPr>
          </a:p>
          <a:p>
            <a:pPr indent="-622300" lvl="0" marL="914400" marR="101600" rtl="0" algn="l">
              <a:spcBef>
                <a:spcPts val="3200"/>
              </a:spcBef>
              <a:spcAft>
                <a:spcPts val="0"/>
              </a:spcAft>
              <a:buClr>
                <a:schemeClr val="dk2"/>
              </a:buClr>
              <a:buSzPts val="2600"/>
              <a:buFont typeface="Libre Franklin"/>
              <a:buChar char="●"/>
            </a:pPr>
            <a:r>
              <a:rPr lang="en" sz="2600">
                <a:solidFill>
                  <a:schemeClr val="dk2"/>
                </a:solidFill>
                <a:highlight>
                  <a:schemeClr val="lt1"/>
                </a:highlight>
                <a:uFill>
                  <a:noFill/>
                </a:uFill>
                <a:latin typeface="Libre Franklin"/>
                <a:ea typeface="Libre Franklin"/>
                <a:cs typeface="Libre Franklin"/>
                <a:sym typeface="Libre Franklin"/>
                <a:hlinkClick r:id="rId3">
                  <a:extLst>
                    <a:ext uri="{A12FA001-AC4F-418D-AE19-62706E023703}">
                      <ahyp:hlinkClr val="tx"/>
                    </a:ext>
                  </a:extLst>
                </a:hlinkClick>
              </a:rPr>
              <a:t>Branding concept for landing</a:t>
            </a:r>
            <a:endParaRPr sz="2600">
              <a:solidFill>
                <a:schemeClr val="dk2"/>
              </a:solidFill>
              <a:latin typeface="Libre Franklin"/>
              <a:ea typeface="Libre Franklin"/>
              <a:cs typeface="Libre Franklin"/>
              <a:sym typeface="Libre Franklin"/>
            </a:endParaRPr>
          </a:p>
        </p:txBody>
      </p:sp>
      <p:sp>
        <p:nvSpPr>
          <p:cNvPr id="1721" name="Google Shape;1721;p78"/>
          <p:cNvSpPr txBox="1"/>
          <p:nvPr/>
        </p:nvSpPr>
        <p:spPr>
          <a:xfrm>
            <a:off x="9144000" y="3302100"/>
            <a:ext cx="7708200" cy="1892400"/>
          </a:xfrm>
          <a:prstGeom prst="rect">
            <a:avLst/>
          </a:prstGeom>
          <a:noFill/>
          <a:ln>
            <a:noFill/>
          </a:ln>
        </p:spPr>
        <p:txBody>
          <a:bodyPr anchorCtr="0" anchor="t" bIns="182850" lIns="182850" spcFirstLastPara="1" rIns="182850" wrap="square" tIns="182850">
            <a:noAutofit/>
          </a:bodyPr>
          <a:lstStyle/>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highlight>
                  <a:schemeClr val="lt1"/>
                </a:highlight>
                <a:uFill>
                  <a:noFill/>
                </a:uFill>
                <a:latin typeface="Libre Franklin"/>
                <a:ea typeface="Libre Franklin"/>
                <a:cs typeface="Libre Franklin"/>
                <a:sym typeface="Libre Franklin"/>
                <a:hlinkClick r:id="rId4">
                  <a:extLst>
                    <a:ext uri="{A12FA001-AC4F-418D-AE19-62706E023703}">
                      <ahyp:hlinkClr val="tx"/>
                    </a:ext>
                  </a:extLst>
                </a:hlinkClick>
              </a:rPr>
              <a:t>Flat lay of puzzle frame concept</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highlight>
                  <a:srgbClr val="FFFFFF"/>
                </a:highlight>
                <a:uFill>
                  <a:noFill/>
                </a:uFill>
                <a:latin typeface="Libre Franklin"/>
                <a:ea typeface="Libre Franklin"/>
                <a:cs typeface="Libre Franklin"/>
                <a:sym typeface="Libre Franklin"/>
                <a:hlinkClick r:id="rId5">
                  <a:extLst>
                    <a:ext uri="{A12FA001-AC4F-418D-AE19-62706E023703}">
                      <ahyp:hlinkClr val="tx"/>
                    </a:ext>
                  </a:extLst>
                </a:hlinkClick>
              </a:rPr>
              <a:t>Diversity arrangement with different pieces of puzzle</a:t>
            </a:r>
            <a:endParaRPr sz="2600">
              <a:solidFill>
                <a:schemeClr val="dk2"/>
              </a:solidFill>
              <a:latin typeface="Libre Franklin"/>
              <a:ea typeface="Libre Franklin"/>
              <a:cs typeface="Libre Franklin"/>
              <a:sym typeface="Libre Franklin"/>
            </a:endParaRPr>
          </a:p>
        </p:txBody>
      </p:sp>
      <p:sp>
        <p:nvSpPr>
          <p:cNvPr id="1722" name="Google Shape;1722;p78"/>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ALTERNATIVE RESOURCES</a:t>
            </a:r>
            <a:endParaRPr/>
          </a:p>
        </p:txBody>
      </p:sp>
      <p:sp>
        <p:nvSpPr>
          <p:cNvPr id="1723" name="Google Shape;1723;p78"/>
          <p:cNvSpPr/>
          <p:nvPr/>
        </p:nvSpPr>
        <p:spPr>
          <a:xfrm>
            <a:off x="6835926" y="6684247"/>
            <a:ext cx="1943611" cy="1941440"/>
          </a:xfrm>
          <a:custGeom>
            <a:rect b="b" l="l" r="r" t="t"/>
            <a:pathLst>
              <a:path extrusionOk="0" h="27721" w="27752">
                <a:moveTo>
                  <a:pt x="13780" y="7021"/>
                </a:moveTo>
                <a:cubicBezTo>
                  <a:pt x="13817" y="7021"/>
                  <a:pt x="13854" y="7021"/>
                  <a:pt x="13891" y="7022"/>
                </a:cubicBezTo>
                <a:cubicBezTo>
                  <a:pt x="15715" y="7022"/>
                  <a:pt x="17478" y="7721"/>
                  <a:pt x="18755" y="9028"/>
                </a:cubicBezTo>
                <a:cubicBezTo>
                  <a:pt x="20062" y="10335"/>
                  <a:pt x="20791" y="12098"/>
                  <a:pt x="20791" y="13921"/>
                </a:cubicBezTo>
                <a:cubicBezTo>
                  <a:pt x="20791" y="15745"/>
                  <a:pt x="20062" y="17508"/>
                  <a:pt x="18755" y="18815"/>
                </a:cubicBezTo>
                <a:cubicBezTo>
                  <a:pt x="17478" y="20092"/>
                  <a:pt x="15715" y="20821"/>
                  <a:pt x="13891" y="20821"/>
                </a:cubicBezTo>
                <a:cubicBezTo>
                  <a:pt x="12037" y="20821"/>
                  <a:pt x="10274" y="20092"/>
                  <a:pt x="8998" y="18815"/>
                </a:cubicBezTo>
                <a:cubicBezTo>
                  <a:pt x="7691" y="17508"/>
                  <a:pt x="6961" y="15745"/>
                  <a:pt x="6961" y="13921"/>
                </a:cubicBezTo>
                <a:cubicBezTo>
                  <a:pt x="6961" y="12098"/>
                  <a:pt x="7691" y="10335"/>
                  <a:pt x="8998" y="9028"/>
                </a:cubicBezTo>
                <a:cubicBezTo>
                  <a:pt x="10249" y="7747"/>
                  <a:pt x="11967" y="7021"/>
                  <a:pt x="13780" y="7021"/>
                </a:cubicBezTo>
                <a:close/>
                <a:moveTo>
                  <a:pt x="10852" y="0"/>
                </a:moveTo>
                <a:lnTo>
                  <a:pt x="10852" y="2493"/>
                </a:lnTo>
                <a:cubicBezTo>
                  <a:pt x="9849" y="2766"/>
                  <a:pt x="8876" y="3161"/>
                  <a:pt x="7995" y="3708"/>
                </a:cubicBezTo>
                <a:lnTo>
                  <a:pt x="6201" y="1915"/>
                </a:lnTo>
                <a:lnTo>
                  <a:pt x="1946" y="6201"/>
                </a:lnTo>
                <a:lnTo>
                  <a:pt x="3709" y="7964"/>
                </a:lnTo>
                <a:cubicBezTo>
                  <a:pt x="3192" y="8876"/>
                  <a:pt x="2797" y="9818"/>
                  <a:pt x="2523" y="10851"/>
                </a:cubicBezTo>
                <a:lnTo>
                  <a:pt x="1" y="10851"/>
                </a:lnTo>
                <a:lnTo>
                  <a:pt x="1" y="16900"/>
                </a:lnTo>
                <a:lnTo>
                  <a:pt x="2523" y="16900"/>
                </a:lnTo>
                <a:cubicBezTo>
                  <a:pt x="2797" y="17903"/>
                  <a:pt x="3192" y="18845"/>
                  <a:pt x="3709" y="19757"/>
                </a:cubicBezTo>
                <a:lnTo>
                  <a:pt x="1946" y="21520"/>
                </a:lnTo>
                <a:lnTo>
                  <a:pt x="6201" y="25806"/>
                </a:lnTo>
                <a:lnTo>
                  <a:pt x="7995" y="24043"/>
                </a:lnTo>
                <a:cubicBezTo>
                  <a:pt x="8876" y="24560"/>
                  <a:pt x="9849" y="24955"/>
                  <a:pt x="10852" y="25228"/>
                </a:cubicBezTo>
                <a:lnTo>
                  <a:pt x="10852" y="27721"/>
                </a:lnTo>
                <a:lnTo>
                  <a:pt x="16901" y="27721"/>
                </a:lnTo>
                <a:lnTo>
                  <a:pt x="16901" y="25228"/>
                </a:lnTo>
                <a:cubicBezTo>
                  <a:pt x="17904" y="24955"/>
                  <a:pt x="18876" y="24560"/>
                  <a:pt x="19788" y="24043"/>
                </a:cubicBezTo>
                <a:lnTo>
                  <a:pt x="21551" y="25806"/>
                </a:lnTo>
                <a:lnTo>
                  <a:pt x="25837" y="21520"/>
                </a:lnTo>
                <a:lnTo>
                  <a:pt x="24044" y="19757"/>
                </a:lnTo>
                <a:cubicBezTo>
                  <a:pt x="24560" y="18845"/>
                  <a:pt x="24955" y="17903"/>
                  <a:pt x="25229" y="16900"/>
                </a:cubicBezTo>
                <a:lnTo>
                  <a:pt x="27752" y="16900"/>
                </a:lnTo>
                <a:lnTo>
                  <a:pt x="27752" y="10851"/>
                </a:lnTo>
                <a:lnTo>
                  <a:pt x="25229" y="10851"/>
                </a:lnTo>
                <a:cubicBezTo>
                  <a:pt x="24955" y="9818"/>
                  <a:pt x="24560" y="8876"/>
                  <a:pt x="24044" y="7964"/>
                </a:cubicBezTo>
                <a:lnTo>
                  <a:pt x="25837" y="6201"/>
                </a:lnTo>
                <a:lnTo>
                  <a:pt x="21551" y="1915"/>
                </a:lnTo>
                <a:lnTo>
                  <a:pt x="19788" y="3708"/>
                </a:lnTo>
                <a:cubicBezTo>
                  <a:pt x="18876" y="3161"/>
                  <a:pt x="17904" y="2766"/>
                  <a:pt x="16901" y="2493"/>
                </a:cubicBezTo>
                <a:lnTo>
                  <a:pt x="1690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4" name="Google Shape;1724;p78"/>
          <p:cNvSpPr/>
          <p:nvPr/>
        </p:nvSpPr>
        <p:spPr>
          <a:xfrm>
            <a:off x="9471997" y="7077267"/>
            <a:ext cx="1077357" cy="1155400"/>
          </a:xfrm>
          <a:custGeom>
            <a:rect b="b" l="l" r="r" t="t"/>
            <a:pathLst>
              <a:path extrusionOk="0" h="12584" w="11734">
                <a:moveTo>
                  <a:pt x="11733" y="0"/>
                </a:moveTo>
                <a:lnTo>
                  <a:pt x="1" y="4590"/>
                </a:lnTo>
                <a:lnTo>
                  <a:pt x="11338" y="12584"/>
                </a:lnTo>
                <a:lnTo>
                  <a:pt x="1173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25" name="Google Shape;1725;p78"/>
          <p:cNvGrpSpPr/>
          <p:nvPr/>
        </p:nvGrpSpPr>
        <p:grpSpPr>
          <a:xfrm>
            <a:off x="4279950" y="6561939"/>
            <a:ext cx="1667167" cy="2186057"/>
            <a:chOff x="2139975" y="3324000"/>
            <a:chExt cx="833583" cy="1093029"/>
          </a:xfrm>
        </p:grpSpPr>
        <p:sp>
          <p:nvSpPr>
            <p:cNvPr id="1726" name="Google Shape;1726;p78"/>
            <p:cNvSpPr/>
            <p:nvPr/>
          </p:nvSpPr>
          <p:spPr>
            <a:xfrm>
              <a:off x="2139975" y="3324000"/>
              <a:ext cx="833583" cy="792059"/>
            </a:xfrm>
            <a:custGeom>
              <a:rect b="b" l="l" r="r" t="t"/>
              <a:pathLst>
                <a:path extrusionOk="0" h="25503" w="26840">
                  <a:moveTo>
                    <a:pt x="13734" y="0"/>
                  </a:moveTo>
                  <a:cubicBezTo>
                    <a:pt x="8358" y="0"/>
                    <a:pt x="3349" y="3419"/>
                    <a:pt x="1611" y="8828"/>
                  </a:cubicBezTo>
                  <a:cubicBezTo>
                    <a:pt x="0" y="13721"/>
                    <a:pt x="1520" y="19101"/>
                    <a:pt x="5441" y="22445"/>
                  </a:cubicBezTo>
                  <a:cubicBezTo>
                    <a:pt x="7803" y="24459"/>
                    <a:pt x="10760" y="25502"/>
                    <a:pt x="13741" y="25502"/>
                  </a:cubicBezTo>
                  <a:cubicBezTo>
                    <a:pt x="15710" y="25502"/>
                    <a:pt x="17689" y="25047"/>
                    <a:pt x="19514" y="24117"/>
                  </a:cubicBezTo>
                  <a:cubicBezTo>
                    <a:pt x="24104" y="21776"/>
                    <a:pt x="26839" y="16882"/>
                    <a:pt x="26414" y="11746"/>
                  </a:cubicBezTo>
                  <a:cubicBezTo>
                    <a:pt x="26019" y="6609"/>
                    <a:pt x="22554" y="2232"/>
                    <a:pt x="17660" y="621"/>
                  </a:cubicBezTo>
                  <a:cubicBezTo>
                    <a:pt x="16357" y="200"/>
                    <a:pt x="15035" y="0"/>
                    <a:pt x="1373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78"/>
            <p:cNvSpPr/>
            <p:nvPr/>
          </p:nvSpPr>
          <p:spPr>
            <a:xfrm>
              <a:off x="2239078" y="3994611"/>
              <a:ext cx="410673" cy="200166"/>
            </a:xfrm>
            <a:custGeom>
              <a:rect b="b" l="l" r="r" t="t"/>
              <a:pathLst>
                <a:path extrusionOk="0" h="6445" w="13223">
                  <a:moveTo>
                    <a:pt x="1125" y="2949"/>
                  </a:moveTo>
                  <a:lnTo>
                    <a:pt x="11186" y="6201"/>
                  </a:lnTo>
                  <a:cubicBezTo>
                    <a:pt x="11946" y="6445"/>
                    <a:pt x="12736" y="6049"/>
                    <a:pt x="12980" y="5290"/>
                  </a:cubicBezTo>
                  <a:lnTo>
                    <a:pt x="12980" y="5290"/>
                  </a:lnTo>
                  <a:cubicBezTo>
                    <a:pt x="13223" y="4560"/>
                    <a:pt x="12828" y="3739"/>
                    <a:pt x="12068" y="3527"/>
                  </a:cubicBezTo>
                  <a:lnTo>
                    <a:pt x="2007" y="244"/>
                  </a:lnTo>
                  <a:cubicBezTo>
                    <a:pt x="1277" y="1"/>
                    <a:pt x="487" y="426"/>
                    <a:pt x="244" y="1156"/>
                  </a:cubicBezTo>
                  <a:lnTo>
                    <a:pt x="244" y="1156"/>
                  </a:lnTo>
                  <a:cubicBezTo>
                    <a:pt x="1" y="1885"/>
                    <a:pt x="396" y="2706"/>
                    <a:pt x="1125" y="2949"/>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78"/>
            <p:cNvSpPr/>
            <p:nvPr/>
          </p:nvSpPr>
          <p:spPr>
            <a:xfrm>
              <a:off x="2212429" y="4075244"/>
              <a:ext cx="411636" cy="200166"/>
            </a:xfrm>
            <a:custGeom>
              <a:rect b="b" l="l" r="r" t="t"/>
              <a:pathLst>
                <a:path extrusionOk="0" h="6445" w="13254">
                  <a:moveTo>
                    <a:pt x="1156" y="2949"/>
                  </a:moveTo>
                  <a:lnTo>
                    <a:pt x="11217" y="6202"/>
                  </a:lnTo>
                  <a:cubicBezTo>
                    <a:pt x="11977" y="6445"/>
                    <a:pt x="12767" y="6050"/>
                    <a:pt x="13010" y="5290"/>
                  </a:cubicBezTo>
                  <a:lnTo>
                    <a:pt x="13010" y="5290"/>
                  </a:lnTo>
                  <a:cubicBezTo>
                    <a:pt x="13253" y="4560"/>
                    <a:pt x="12828" y="3740"/>
                    <a:pt x="12098" y="3496"/>
                  </a:cubicBezTo>
                  <a:lnTo>
                    <a:pt x="2037" y="244"/>
                  </a:lnTo>
                  <a:cubicBezTo>
                    <a:pt x="1277" y="1"/>
                    <a:pt x="487" y="396"/>
                    <a:pt x="244" y="1156"/>
                  </a:cubicBezTo>
                  <a:lnTo>
                    <a:pt x="244" y="1156"/>
                  </a:lnTo>
                  <a:cubicBezTo>
                    <a:pt x="1" y="1885"/>
                    <a:pt x="396" y="2706"/>
                    <a:pt x="1156" y="2949"/>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78"/>
            <p:cNvSpPr/>
            <p:nvPr/>
          </p:nvSpPr>
          <p:spPr>
            <a:xfrm>
              <a:off x="2280414" y="4248014"/>
              <a:ext cx="205818" cy="169015"/>
            </a:xfrm>
            <a:custGeom>
              <a:rect b="b" l="l" r="r" t="t"/>
              <a:pathLst>
                <a:path extrusionOk="0" h="5442" w="6627">
                  <a:moveTo>
                    <a:pt x="2067" y="5046"/>
                  </a:moveTo>
                  <a:lnTo>
                    <a:pt x="2067" y="5046"/>
                  </a:lnTo>
                  <a:cubicBezTo>
                    <a:pt x="3313" y="5441"/>
                    <a:pt x="4651" y="4985"/>
                    <a:pt x="5411" y="3921"/>
                  </a:cubicBezTo>
                  <a:lnTo>
                    <a:pt x="6626" y="2128"/>
                  </a:lnTo>
                  <a:lnTo>
                    <a:pt x="61" y="0"/>
                  </a:lnTo>
                  <a:lnTo>
                    <a:pt x="31" y="2158"/>
                  </a:lnTo>
                  <a:cubicBezTo>
                    <a:pt x="0" y="3465"/>
                    <a:pt x="821" y="4651"/>
                    <a:pt x="2067" y="5046"/>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0" name="Google Shape;1730;p78"/>
            <p:cNvSpPr/>
            <p:nvPr/>
          </p:nvSpPr>
          <p:spPr>
            <a:xfrm>
              <a:off x="2187593" y="4155909"/>
              <a:ext cx="411605" cy="200135"/>
            </a:xfrm>
            <a:custGeom>
              <a:rect b="b" l="l" r="r" t="t"/>
              <a:pathLst>
                <a:path extrusionOk="0" h="6444" w="13253">
                  <a:moveTo>
                    <a:pt x="1186" y="2948"/>
                  </a:moveTo>
                  <a:lnTo>
                    <a:pt x="11247" y="6201"/>
                  </a:lnTo>
                  <a:cubicBezTo>
                    <a:pt x="11976" y="6444"/>
                    <a:pt x="12797" y="6049"/>
                    <a:pt x="13040" y="5289"/>
                  </a:cubicBezTo>
                  <a:lnTo>
                    <a:pt x="13040" y="5289"/>
                  </a:lnTo>
                  <a:cubicBezTo>
                    <a:pt x="13253" y="4559"/>
                    <a:pt x="12858" y="3739"/>
                    <a:pt x="12128" y="3496"/>
                  </a:cubicBezTo>
                  <a:lnTo>
                    <a:pt x="2037" y="243"/>
                  </a:lnTo>
                  <a:cubicBezTo>
                    <a:pt x="1277" y="0"/>
                    <a:pt x="487" y="395"/>
                    <a:pt x="243" y="1155"/>
                  </a:cubicBezTo>
                  <a:lnTo>
                    <a:pt x="243" y="1155"/>
                  </a:lnTo>
                  <a:cubicBezTo>
                    <a:pt x="0" y="1885"/>
                    <a:pt x="426" y="2705"/>
                    <a:pt x="1186" y="2948"/>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31" name="Google Shape;1731;p78"/>
          <p:cNvGrpSpPr/>
          <p:nvPr/>
        </p:nvGrpSpPr>
        <p:grpSpPr>
          <a:xfrm>
            <a:off x="1435500" y="6799772"/>
            <a:ext cx="2049613" cy="1710391"/>
            <a:chOff x="717750" y="3370928"/>
            <a:chExt cx="1024806" cy="855195"/>
          </a:xfrm>
        </p:grpSpPr>
        <p:sp>
          <p:nvSpPr>
            <p:cNvPr id="1732" name="Google Shape;1732;p78"/>
            <p:cNvSpPr/>
            <p:nvPr/>
          </p:nvSpPr>
          <p:spPr>
            <a:xfrm>
              <a:off x="1416124" y="3827589"/>
              <a:ext cx="326433" cy="271728"/>
            </a:xfrm>
            <a:custGeom>
              <a:rect b="b" l="l" r="r" t="t"/>
              <a:pathLst>
                <a:path extrusionOk="0" h="6954" w="8354">
                  <a:moveTo>
                    <a:pt x="4234" y="0"/>
                  </a:moveTo>
                  <a:cubicBezTo>
                    <a:pt x="3765" y="0"/>
                    <a:pt x="3279" y="100"/>
                    <a:pt x="2797" y="320"/>
                  </a:cubicBezTo>
                  <a:cubicBezTo>
                    <a:pt x="1" y="1597"/>
                    <a:pt x="122" y="5639"/>
                    <a:pt x="3010" y="6734"/>
                  </a:cubicBezTo>
                  <a:cubicBezTo>
                    <a:pt x="3402" y="6882"/>
                    <a:pt x="3806" y="6953"/>
                    <a:pt x="4205" y="6953"/>
                  </a:cubicBezTo>
                  <a:cubicBezTo>
                    <a:pt x="5599" y="6953"/>
                    <a:pt x="6928" y="6092"/>
                    <a:pt x="7448" y="4697"/>
                  </a:cubicBezTo>
                  <a:cubicBezTo>
                    <a:pt x="8353" y="2307"/>
                    <a:pt x="6489" y="0"/>
                    <a:pt x="423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3" name="Google Shape;1733;p78"/>
            <p:cNvSpPr/>
            <p:nvPr/>
          </p:nvSpPr>
          <p:spPr>
            <a:xfrm>
              <a:off x="717750" y="3370928"/>
              <a:ext cx="854023" cy="855195"/>
            </a:xfrm>
            <a:custGeom>
              <a:rect b="b" l="l" r="r" t="t"/>
              <a:pathLst>
                <a:path extrusionOk="0" h="21886" w="21856">
                  <a:moveTo>
                    <a:pt x="5989" y="1"/>
                  </a:moveTo>
                  <a:lnTo>
                    <a:pt x="2980" y="7934"/>
                  </a:lnTo>
                  <a:cubicBezTo>
                    <a:pt x="3543" y="6464"/>
                    <a:pt x="4887" y="5710"/>
                    <a:pt x="6233" y="5710"/>
                  </a:cubicBezTo>
                  <a:cubicBezTo>
                    <a:pt x="7503" y="5710"/>
                    <a:pt x="8774" y="6380"/>
                    <a:pt x="9393" y="7752"/>
                  </a:cubicBezTo>
                  <a:cubicBezTo>
                    <a:pt x="10457" y="10139"/>
                    <a:pt x="8620" y="12636"/>
                    <a:pt x="6263" y="12636"/>
                  </a:cubicBezTo>
                  <a:cubicBezTo>
                    <a:pt x="5859" y="12636"/>
                    <a:pt x="5439" y="12563"/>
                    <a:pt x="5016" y="12402"/>
                  </a:cubicBezTo>
                  <a:cubicBezTo>
                    <a:pt x="3223" y="11734"/>
                    <a:pt x="2311" y="9728"/>
                    <a:pt x="2980" y="7934"/>
                  </a:cubicBezTo>
                  <a:lnTo>
                    <a:pt x="2980" y="7934"/>
                  </a:lnTo>
                  <a:lnTo>
                    <a:pt x="1" y="15867"/>
                  </a:lnTo>
                  <a:lnTo>
                    <a:pt x="15867" y="21886"/>
                  </a:lnTo>
                  <a:lnTo>
                    <a:pt x="21855" y="6019"/>
                  </a:lnTo>
                  <a:lnTo>
                    <a:pt x="598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34" name="Google Shape;1734;p78"/>
          <p:cNvGrpSpPr/>
          <p:nvPr/>
        </p:nvGrpSpPr>
        <p:grpSpPr>
          <a:xfrm>
            <a:off x="11457775" y="6533814"/>
            <a:ext cx="1708046" cy="2242305"/>
            <a:chOff x="5690100" y="3229189"/>
            <a:chExt cx="854023" cy="1121153"/>
          </a:xfrm>
        </p:grpSpPr>
        <p:sp>
          <p:nvSpPr>
            <p:cNvPr id="1735" name="Google Shape;1735;p78"/>
            <p:cNvSpPr/>
            <p:nvPr/>
          </p:nvSpPr>
          <p:spPr>
            <a:xfrm>
              <a:off x="6119324" y="3229189"/>
              <a:ext cx="326433" cy="271728"/>
            </a:xfrm>
            <a:custGeom>
              <a:rect b="b" l="l" r="r" t="t"/>
              <a:pathLst>
                <a:path extrusionOk="0" h="6954" w="8354">
                  <a:moveTo>
                    <a:pt x="4234" y="0"/>
                  </a:moveTo>
                  <a:cubicBezTo>
                    <a:pt x="3765" y="0"/>
                    <a:pt x="3279" y="100"/>
                    <a:pt x="2797" y="320"/>
                  </a:cubicBezTo>
                  <a:cubicBezTo>
                    <a:pt x="1" y="1597"/>
                    <a:pt x="122" y="5639"/>
                    <a:pt x="3010" y="6734"/>
                  </a:cubicBezTo>
                  <a:cubicBezTo>
                    <a:pt x="3402" y="6882"/>
                    <a:pt x="3806" y="6953"/>
                    <a:pt x="4205" y="6953"/>
                  </a:cubicBezTo>
                  <a:cubicBezTo>
                    <a:pt x="5599" y="6953"/>
                    <a:pt x="6928" y="6092"/>
                    <a:pt x="7448" y="4697"/>
                  </a:cubicBezTo>
                  <a:cubicBezTo>
                    <a:pt x="8353" y="2307"/>
                    <a:pt x="6489" y="0"/>
                    <a:pt x="42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6" name="Google Shape;1736;p78"/>
            <p:cNvSpPr/>
            <p:nvPr/>
          </p:nvSpPr>
          <p:spPr>
            <a:xfrm>
              <a:off x="5690100" y="3362178"/>
              <a:ext cx="854023" cy="855195"/>
            </a:xfrm>
            <a:custGeom>
              <a:rect b="b" l="l" r="r" t="t"/>
              <a:pathLst>
                <a:path extrusionOk="0" h="21886" w="21856">
                  <a:moveTo>
                    <a:pt x="5989" y="1"/>
                  </a:moveTo>
                  <a:lnTo>
                    <a:pt x="2980" y="7934"/>
                  </a:lnTo>
                  <a:cubicBezTo>
                    <a:pt x="3543" y="6464"/>
                    <a:pt x="4887" y="5710"/>
                    <a:pt x="6233" y="5710"/>
                  </a:cubicBezTo>
                  <a:cubicBezTo>
                    <a:pt x="7503" y="5710"/>
                    <a:pt x="8774" y="6380"/>
                    <a:pt x="9393" y="7752"/>
                  </a:cubicBezTo>
                  <a:cubicBezTo>
                    <a:pt x="10457" y="10139"/>
                    <a:pt x="8620" y="12636"/>
                    <a:pt x="6263" y="12636"/>
                  </a:cubicBezTo>
                  <a:cubicBezTo>
                    <a:pt x="5859" y="12636"/>
                    <a:pt x="5439" y="12563"/>
                    <a:pt x="5016" y="12402"/>
                  </a:cubicBezTo>
                  <a:cubicBezTo>
                    <a:pt x="3223" y="11734"/>
                    <a:pt x="2311" y="9728"/>
                    <a:pt x="2980" y="7934"/>
                  </a:cubicBezTo>
                  <a:lnTo>
                    <a:pt x="2980" y="7934"/>
                  </a:lnTo>
                  <a:lnTo>
                    <a:pt x="1" y="15867"/>
                  </a:lnTo>
                  <a:lnTo>
                    <a:pt x="15867" y="21886"/>
                  </a:lnTo>
                  <a:lnTo>
                    <a:pt x="21855" y="6019"/>
                  </a:lnTo>
                  <a:lnTo>
                    <a:pt x="598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78"/>
            <p:cNvSpPr/>
            <p:nvPr/>
          </p:nvSpPr>
          <p:spPr>
            <a:xfrm>
              <a:off x="5792899" y="4078614"/>
              <a:ext cx="326433" cy="271728"/>
            </a:xfrm>
            <a:custGeom>
              <a:rect b="b" l="l" r="r" t="t"/>
              <a:pathLst>
                <a:path extrusionOk="0" h="6954" w="8354">
                  <a:moveTo>
                    <a:pt x="4234" y="0"/>
                  </a:moveTo>
                  <a:cubicBezTo>
                    <a:pt x="3765" y="0"/>
                    <a:pt x="3279" y="100"/>
                    <a:pt x="2797" y="320"/>
                  </a:cubicBezTo>
                  <a:cubicBezTo>
                    <a:pt x="1" y="1597"/>
                    <a:pt x="122" y="5639"/>
                    <a:pt x="3010" y="6734"/>
                  </a:cubicBezTo>
                  <a:cubicBezTo>
                    <a:pt x="3402" y="6882"/>
                    <a:pt x="3806" y="6953"/>
                    <a:pt x="4205" y="6953"/>
                  </a:cubicBezTo>
                  <a:cubicBezTo>
                    <a:pt x="5599" y="6953"/>
                    <a:pt x="6928" y="6092"/>
                    <a:pt x="7448" y="4697"/>
                  </a:cubicBezTo>
                  <a:cubicBezTo>
                    <a:pt x="8353" y="2307"/>
                    <a:pt x="6489" y="0"/>
                    <a:pt x="42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38" name="Google Shape;1738;p78"/>
          <p:cNvSpPr/>
          <p:nvPr/>
        </p:nvSpPr>
        <p:spPr>
          <a:xfrm>
            <a:off x="14074250" y="6862912"/>
            <a:ext cx="2452732" cy="1584109"/>
          </a:xfrm>
          <a:custGeom>
            <a:rect b="b" l="l" r="r" t="t"/>
            <a:pathLst>
              <a:path extrusionOk="0" h="19789" w="30640">
                <a:moveTo>
                  <a:pt x="1" y="1"/>
                </a:moveTo>
                <a:lnTo>
                  <a:pt x="1" y="15867"/>
                </a:lnTo>
                <a:lnTo>
                  <a:pt x="4013" y="15867"/>
                </a:lnTo>
                <a:lnTo>
                  <a:pt x="3952" y="19788"/>
                </a:lnTo>
                <a:lnTo>
                  <a:pt x="9849" y="15867"/>
                </a:lnTo>
                <a:lnTo>
                  <a:pt x="30640" y="15867"/>
                </a:lnTo>
                <a:lnTo>
                  <a:pt x="30640"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79"/>
          <p:cNvSpPr txBox="1"/>
          <p:nvPr/>
        </p:nvSpPr>
        <p:spPr>
          <a:xfrm>
            <a:off x="1211900" y="2258600"/>
            <a:ext cx="9681600" cy="69474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None/>
            </a:pPr>
            <a:r>
              <a:rPr lang="en" sz="2600">
                <a:solidFill>
                  <a:schemeClr val="dk2"/>
                </a:solidFill>
                <a:latin typeface="Libre Franklin"/>
                <a:ea typeface="Libre Franklin"/>
                <a:cs typeface="Libre Franklin"/>
                <a:sym typeface="Libre Franklin"/>
              </a:rPr>
              <a:t>Did you like the resources on this template? Get them for free at our other websites.</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320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3">
                  <a:extLst>
                    <a:ext uri="{A12FA001-AC4F-418D-AE19-62706E023703}">
                      <ahyp:hlinkClr val="tx"/>
                    </a:ext>
                  </a:extLst>
                </a:hlinkClick>
              </a:rPr>
              <a:t>Still life of wooden bricks</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4">
                  <a:extLst>
                    <a:ext uri="{A12FA001-AC4F-418D-AE19-62706E023703}">
                      <ahyp:hlinkClr val="tx"/>
                    </a:ext>
                  </a:extLst>
                </a:hlinkClick>
              </a:rPr>
              <a:t>Instagram puzzle feed templates</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5">
                  <a:extLst>
                    <a:ext uri="{A12FA001-AC4F-418D-AE19-62706E023703}">
                      <ahyp:hlinkClr val="tx"/>
                    </a:ext>
                  </a:extLst>
                </a:hlinkClick>
              </a:rPr>
              <a:t>Arrangement of puzzle pieces for individuality</a:t>
            </a:r>
            <a:endParaRPr sz="2800"/>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6">
                  <a:extLst>
                    <a:ext uri="{A12FA001-AC4F-418D-AE19-62706E023703}">
                      <ahyp:hlinkClr val="tx"/>
                    </a:ext>
                  </a:extLst>
                </a:hlinkClick>
              </a:rPr>
              <a:t>Flat lay puzzle with one piece missing</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7">
                  <a:extLst>
                    <a:ext uri="{A12FA001-AC4F-418D-AE19-62706E023703}">
                      <ahyp:hlinkClr val="tx"/>
                    </a:ext>
                  </a:extLst>
                </a:hlinkClick>
              </a:rPr>
              <a:t>High angle of puzzle pieces arrow</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8">
                  <a:extLst>
                    <a:ext uri="{A12FA001-AC4F-418D-AE19-62706E023703}">
                      <ahyp:hlinkClr val="tx"/>
                    </a:ext>
                  </a:extLst>
                </a:hlinkClick>
              </a:rPr>
              <a:t>Arrow made of puzzle pieces pointing to other pieces</a:t>
            </a:r>
            <a:r>
              <a:rPr lang="en" sz="2600">
                <a:solidFill>
                  <a:schemeClr val="dk2"/>
                </a:solidFill>
                <a:latin typeface="Libre Franklin"/>
                <a:ea typeface="Libre Franklin"/>
                <a:cs typeface="Libre Franklin"/>
                <a:sym typeface="Libre Franklin"/>
              </a:rPr>
              <a:t> </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9">
                  <a:extLst>
                    <a:ext uri="{A12FA001-AC4F-418D-AE19-62706E023703}">
                      <ahyp:hlinkClr val="tx"/>
                    </a:ext>
                  </a:extLst>
                </a:hlinkClick>
              </a:rPr>
              <a:t>Flat international asperger’s awareness day</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10">
                  <a:extLst>
                    <a:ext uri="{A12FA001-AC4F-418D-AE19-62706E023703}">
                      <ahyp:hlinkClr val="tx"/>
                    </a:ext>
                  </a:extLst>
                </a:hlinkClick>
              </a:rPr>
              <a:t>Kid playing with puzzlement</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11">
                  <a:extLst>
                    <a:ext uri="{A12FA001-AC4F-418D-AE19-62706E023703}">
                      <ahyp:hlinkClr val="tx"/>
                    </a:ext>
                  </a:extLst>
                </a:hlinkClick>
              </a:rPr>
              <a:t>Boy playing with puzzles at desk</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12">
                  <a:extLst>
                    <a:ext uri="{A12FA001-AC4F-418D-AE19-62706E023703}">
                      <ahyp:hlinkClr val="tx"/>
                    </a:ext>
                  </a:extLst>
                </a:hlinkClick>
              </a:rPr>
              <a:t>Cube puzzle in front of girl using laptop on white desk</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13">
                  <a:extLst>
                    <a:ext uri="{A12FA001-AC4F-418D-AE19-62706E023703}">
                      <ahyp:hlinkClr val="tx"/>
                    </a:ext>
                  </a:extLst>
                </a:hlinkClick>
              </a:rPr>
              <a:t>Close-up of woman carefully removes a block</a:t>
            </a:r>
            <a:endParaRPr sz="2800"/>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14">
                  <a:extLst>
                    <a:ext uri="{A12FA001-AC4F-418D-AE19-62706E023703}">
                      <ahyp:hlinkClr val="tx"/>
                    </a:ext>
                  </a:extLst>
                </a:hlinkClick>
              </a:rPr>
              <a:t>Boy sitting with cube puzzle</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15">
                  <a:extLst>
                    <a:ext uri="{A12FA001-AC4F-418D-AE19-62706E023703}">
                      <ahyp:hlinkClr val="tx"/>
                    </a:ext>
                  </a:extLst>
                </a:hlinkClick>
              </a:rPr>
              <a:t>Handsome male with marker and looking at camer</a:t>
            </a:r>
            <a:endParaRPr sz="2600">
              <a:solidFill>
                <a:schemeClr val="dk2"/>
              </a:solidFill>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uFill>
                  <a:noFill/>
                </a:uFill>
                <a:latin typeface="Libre Franklin"/>
                <a:ea typeface="Libre Franklin"/>
                <a:cs typeface="Libre Franklin"/>
                <a:sym typeface="Libre Franklin"/>
                <a:hlinkClick r:id="rId16">
                  <a:extLst>
                    <a:ext uri="{A12FA001-AC4F-418D-AE19-62706E023703}">
                      <ahyp:hlinkClr val="tx"/>
                    </a:ext>
                  </a:extLst>
                </a:hlinkClick>
              </a:rPr>
              <a:t>Teacher pointing next to her with copy space</a:t>
            </a:r>
            <a:endParaRPr sz="2600">
              <a:solidFill>
                <a:schemeClr val="dk2"/>
              </a:solidFill>
              <a:latin typeface="Libre Franklin"/>
              <a:ea typeface="Libre Franklin"/>
              <a:cs typeface="Libre Franklin"/>
              <a:sym typeface="Libre Franklin"/>
            </a:endParaRPr>
          </a:p>
          <a:p>
            <a:pPr indent="0" lvl="0" marL="0" marR="101600" rtl="0" algn="l">
              <a:lnSpc>
                <a:spcPct val="100000"/>
              </a:lnSpc>
              <a:spcBef>
                <a:spcPts val="0"/>
              </a:spcBef>
              <a:spcAft>
                <a:spcPts val="0"/>
              </a:spcAft>
              <a:buNone/>
            </a:pPr>
            <a:r>
              <a:t/>
            </a:r>
            <a:endParaRPr sz="2600">
              <a:solidFill>
                <a:schemeClr val="dk2"/>
              </a:solidFill>
              <a:latin typeface="Libre Franklin"/>
              <a:ea typeface="Libre Franklin"/>
              <a:cs typeface="Libre Franklin"/>
              <a:sym typeface="Libre Franklin"/>
            </a:endParaRPr>
          </a:p>
        </p:txBody>
      </p:sp>
      <p:sp>
        <p:nvSpPr>
          <p:cNvPr id="1744" name="Google Shape;1744;p79"/>
          <p:cNvSpPr txBox="1"/>
          <p:nvPr/>
        </p:nvSpPr>
        <p:spPr>
          <a:xfrm>
            <a:off x="10689700" y="3478300"/>
            <a:ext cx="6568800" cy="1841400"/>
          </a:xfrm>
          <a:prstGeom prst="rect">
            <a:avLst/>
          </a:prstGeom>
          <a:noFill/>
          <a:ln>
            <a:noFill/>
          </a:ln>
        </p:spPr>
        <p:txBody>
          <a:bodyPr anchorCtr="0" anchor="t" bIns="182850" lIns="182850" spcFirstLastPara="1" rIns="182850" wrap="square" tIns="182850">
            <a:noAutofit/>
          </a:bodyPr>
          <a:lstStyle/>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highlight>
                  <a:srgbClr val="FFFFFF"/>
                </a:highlight>
                <a:uFill>
                  <a:noFill/>
                </a:uFill>
                <a:latin typeface="Libre Franklin"/>
                <a:ea typeface="Libre Franklin"/>
                <a:cs typeface="Libre Franklin"/>
                <a:sym typeface="Libre Franklin"/>
                <a:hlinkClick r:id="rId17">
                  <a:extLst>
                    <a:ext uri="{A12FA001-AC4F-418D-AE19-62706E023703}">
                      <ahyp:hlinkClr val="tx"/>
                    </a:ext>
                  </a:extLst>
                </a:hlinkClick>
              </a:rPr>
              <a:t>Board game collection</a:t>
            </a:r>
            <a:endParaRPr sz="2600">
              <a:solidFill>
                <a:schemeClr val="dk2"/>
              </a:solidFill>
              <a:highlight>
                <a:srgbClr val="FFFFFF"/>
              </a:highlight>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highlight>
                  <a:srgbClr val="FFFFFF"/>
                </a:highlight>
                <a:uFill>
                  <a:noFill/>
                </a:uFill>
                <a:latin typeface="Libre Franklin"/>
                <a:ea typeface="Libre Franklin"/>
                <a:cs typeface="Libre Franklin"/>
                <a:sym typeface="Libre Franklin"/>
                <a:hlinkClick r:id="rId18">
                  <a:extLst>
                    <a:ext uri="{A12FA001-AC4F-418D-AE19-62706E023703}">
                      <ahyp:hlinkClr val="tx"/>
                    </a:ext>
                  </a:extLst>
                </a:hlinkClick>
              </a:rPr>
              <a:t>Strategic board games collection</a:t>
            </a:r>
            <a:endParaRPr sz="2600">
              <a:solidFill>
                <a:schemeClr val="dk2"/>
              </a:solidFill>
              <a:highlight>
                <a:srgbClr val="FFFFFF"/>
              </a:highlight>
              <a:latin typeface="Libre Franklin"/>
              <a:ea typeface="Libre Franklin"/>
              <a:cs typeface="Libre Franklin"/>
              <a:sym typeface="Libre Franklin"/>
            </a:endParaRPr>
          </a:p>
          <a:p>
            <a:pPr indent="-622300" lvl="0" marL="914400" marR="101600" rtl="0" algn="l">
              <a:lnSpc>
                <a:spcPct val="100000"/>
              </a:lnSpc>
              <a:spcBef>
                <a:spcPts val="0"/>
              </a:spcBef>
              <a:spcAft>
                <a:spcPts val="0"/>
              </a:spcAft>
              <a:buClr>
                <a:schemeClr val="dk2"/>
              </a:buClr>
              <a:buSzPts val="2600"/>
              <a:buFont typeface="Libre Franklin"/>
              <a:buChar char="●"/>
            </a:pPr>
            <a:r>
              <a:rPr lang="en" sz="2600">
                <a:solidFill>
                  <a:schemeClr val="dk2"/>
                </a:solidFill>
                <a:highlight>
                  <a:srgbClr val="FFFFFF"/>
                </a:highlight>
                <a:uFill>
                  <a:noFill/>
                </a:uFill>
                <a:latin typeface="Libre Franklin"/>
                <a:ea typeface="Libre Franklin"/>
                <a:cs typeface="Libre Franklin"/>
                <a:sym typeface="Libre Franklin"/>
                <a:hlinkClick r:id="rId19">
                  <a:extLst>
                    <a:ext uri="{A12FA001-AC4F-418D-AE19-62706E023703}">
                      <ahyp:hlinkClr val="tx"/>
                    </a:ext>
                  </a:extLst>
                </a:hlinkClick>
              </a:rPr>
              <a:t>Board game collection</a:t>
            </a:r>
            <a:endParaRPr sz="2600">
              <a:solidFill>
                <a:schemeClr val="dk2"/>
              </a:solidFill>
              <a:highlight>
                <a:srgbClr val="FFFFFF"/>
              </a:highlight>
              <a:latin typeface="Libre Franklin"/>
              <a:ea typeface="Libre Franklin"/>
              <a:cs typeface="Libre Franklin"/>
              <a:sym typeface="Libre Franklin"/>
            </a:endParaRPr>
          </a:p>
          <a:p>
            <a:pPr indent="0" lvl="0" marL="0" rtl="0" algn="l">
              <a:lnSpc>
                <a:spcPct val="100000"/>
              </a:lnSpc>
              <a:spcBef>
                <a:spcPts val="0"/>
              </a:spcBef>
              <a:spcAft>
                <a:spcPts val="3200"/>
              </a:spcAft>
              <a:buNone/>
            </a:pPr>
            <a:r>
              <a:t/>
            </a:r>
            <a:endParaRPr sz="2600">
              <a:solidFill>
                <a:schemeClr val="dk2"/>
              </a:solidFill>
              <a:latin typeface="Libre Franklin"/>
              <a:ea typeface="Libre Franklin"/>
              <a:cs typeface="Libre Franklin"/>
              <a:sym typeface="Libre Franklin"/>
            </a:endParaRPr>
          </a:p>
        </p:txBody>
      </p:sp>
      <p:sp>
        <p:nvSpPr>
          <p:cNvPr id="1745" name="Google Shape;1745;p79"/>
          <p:cNvSpPr txBox="1"/>
          <p:nvPr>
            <p:ph type="title"/>
          </p:nvPr>
        </p:nvSpPr>
        <p:spPr>
          <a:xfrm>
            <a:off x="1435500" y="890050"/>
            <a:ext cx="15417000" cy="90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5F7"/>
        </a:solidFill>
      </p:bgPr>
    </p:bg>
    <p:spTree>
      <p:nvGrpSpPr>
        <p:cNvPr id="414" name="Shape 414"/>
        <p:cNvGrpSpPr/>
        <p:nvPr/>
      </p:nvGrpSpPr>
      <p:grpSpPr>
        <a:xfrm>
          <a:off x="0" y="0"/>
          <a:ext cx="0" cy="0"/>
          <a:chOff x="0" y="0"/>
          <a:chExt cx="0" cy="0"/>
        </a:xfrm>
      </p:grpSpPr>
      <p:sp>
        <p:nvSpPr>
          <p:cNvPr id="415" name="Google Shape;415;p35"/>
          <p:cNvSpPr txBox="1"/>
          <p:nvPr>
            <p:ph type="ctrTitle"/>
          </p:nvPr>
        </p:nvSpPr>
        <p:spPr>
          <a:xfrm>
            <a:off x="606949" y="2979350"/>
            <a:ext cx="8645400" cy="2488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Sliding window</a:t>
            </a:r>
            <a:endParaRPr/>
          </a:p>
          <a:p>
            <a:pPr indent="0" lvl="0" marL="0" rtl="0" algn="l">
              <a:spcBef>
                <a:spcPts val="0"/>
              </a:spcBef>
              <a:spcAft>
                <a:spcPts val="0"/>
              </a:spcAft>
              <a:buClr>
                <a:schemeClr val="dk1"/>
              </a:buClr>
              <a:buSzPts val="2200"/>
              <a:buFont typeface="Arial"/>
              <a:buNone/>
            </a:pPr>
            <a:r>
              <a:rPr lang="en"/>
              <a:t>MERGE</a:t>
            </a:r>
            <a:endParaRPr/>
          </a:p>
        </p:txBody>
      </p:sp>
      <p:sp>
        <p:nvSpPr>
          <p:cNvPr id="416" name="Google Shape;416;p35"/>
          <p:cNvSpPr txBox="1"/>
          <p:nvPr>
            <p:ph idx="1" type="subTitle"/>
          </p:nvPr>
        </p:nvSpPr>
        <p:spPr>
          <a:xfrm>
            <a:off x="606950" y="5745504"/>
            <a:ext cx="8733000" cy="70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Merge back images and annotations that were split by sliding windows</a:t>
            </a:r>
            <a:endParaRPr>
              <a:latin typeface="Libre Franklin"/>
              <a:ea typeface="Libre Franklin"/>
              <a:cs typeface="Libre Franklin"/>
              <a:sym typeface="Libre Franklin"/>
            </a:endParaRPr>
          </a:p>
        </p:txBody>
      </p:sp>
      <p:sp>
        <p:nvSpPr>
          <p:cNvPr id="417" name="Google Shape;417;p35"/>
          <p:cNvSpPr/>
          <p:nvPr/>
        </p:nvSpPr>
        <p:spPr>
          <a:xfrm>
            <a:off x="465394" y="428068"/>
            <a:ext cx="5153520" cy="6420399"/>
          </a:xfrm>
          <a:custGeom>
            <a:rect b="b" l="l" r="r" t="t"/>
            <a:pathLst>
              <a:path extrusionOk="0" fill="none" h="30159" w="24208">
                <a:moveTo>
                  <a:pt x="24207" y="30159"/>
                </a:moveTo>
                <a:lnTo>
                  <a:pt x="0" y="30159"/>
                </a:lnTo>
                <a:lnTo>
                  <a:pt x="0" y="0"/>
                </a:lnTo>
                <a:lnTo>
                  <a:pt x="24207" y="0"/>
                </a:lnTo>
                <a:lnTo>
                  <a:pt x="24207" y="9295"/>
                </a:lnTo>
              </a:path>
            </a:pathLst>
          </a:custGeom>
          <a:solidFill>
            <a:schemeClr val="accent1"/>
          </a:solidFill>
          <a:ln cap="flat" cmpd="sng" w="76200">
            <a:solidFill>
              <a:srgbClr val="69C8AE"/>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418" name="Google Shape;418;p35"/>
          <p:cNvPicPr preferRelativeResize="0"/>
          <p:nvPr/>
        </p:nvPicPr>
        <p:blipFill rotWithShape="1">
          <a:blip r:embed="rId3">
            <a:alphaModFix/>
          </a:blip>
          <a:srcRect b="1581" l="0" r="0" t="24174"/>
          <a:stretch/>
        </p:blipFill>
        <p:spPr>
          <a:xfrm>
            <a:off x="12043986" y="501502"/>
            <a:ext cx="5680378" cy="6326150"/>
          </a:xfrm>
          <a:prstGeom prst="rect">
            <a:avLst/>
          </a:prstGeom>
          <a:noFill/>
          <a:ln>
            <a:noFill/>
          </a:ln>
        </p:spPr>
      </p:pic>
      <p:sp>
        <p:nvSpPr>
          <p:cNvPr id="419" name="Google Shape;419;p35"/>
          <p:cNvSpPr/>
          <p:nvPr/>
        </p:nvSpPr>
        <p:spPr>
          <a:xfrm>
            <a:off x="12044095" y="453310"/>
            <a:ext cx="5680200" cy="6420600"/>
          </a:xfrm>
          <a:prstGeom prst="rect">
            <a:avLst/>
          </a:prstGeom>
          <a:noFill/>
          <a:ln cap="flat" cmpd="sng" w="76200">
            <a:solidFill>
              <a:srgbClr val="69C8AE"/>
            </a:solidFill>
            <a:prstDash val="solid"/>
            <a:miter lim="8000"/>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sz="2800"/>
          </a:p>
        </p:txBody>
      </p:sp>
      <p:grpSp>
        <p:nvGrpSpPr>
          <p:cNvPr id="420" name="Google Shape;420;p35"/>
          <p:cNvGrpSpPr/>
          <p:nvPr/>
        </p:nvGrpSpPr>
        <p:grpSpPr>
          <a:xfrm>
            <a:off x="2133562" y="772233"/>
            <a:ext cx="1817185" cy="1727182"/>
            <a:chOff x="4762460" y="896168"/>
            <a:chExt cx="3919727" cy="3727194"/>
          </a:xfrm>
        </p:grpSpPr>
        <p:sp>
          <p:nvSpPr>
            <p:cNvPr id="421" name="Google Shape;421;p35"/>
            <p:cNvSpPr/>
            <p:nvPr/>
          </p:nvSpPr>
          <p:spPr>
            <a:xfrm>
              <a:off x="4790882" y="4575479"/>
              <a:ext cx="106550" cy="38643"/>
            </a:xfrm>
            <a:custGeom>
              <a:rect b="b" l="l" r="r" t="t"/>
              <a:pathLst>
                <a:path extrusionOk="0" h="276" w="761">
                  <a:moveTo>
                    <a:pt x="72" y="0"/>
                  </a:moveTo>
                  <a:cubicBezTo>
                    <a:pt x="1" y="204"/>
                    <a:pt x="72" y="276"/>
                    <a:pt x="72" y="276"/>
                  </a:cubicBezTo>
                  <a:lnTo>
                    <a:pt x="760" y="276"/>
                  </a:lnTo>
                  <a:cubicBezTo>
                    <a:pt x="760" y="276"/>
                    <a:pt x="760" y="204"/>
                    <a:pt x="623" y="138"/>
                  </a:cubicBezTo>
                  <a:cubicBezTo>
                    <a:pt x="347" y="67"/>
                    <a:pt x="347" y="0"/>
                    <a:pt x="347"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 name="Google Shape;422;p35"/>
            <p:cNvSpPr/>
            <p:nvPr/>
          </p:nvSpPr>
          <p:spPr>
            <a:xfrm>
              <a:off x="4790882" y="4584719"/>
              <a:ext cx="106550" cy="29402"/>
            </a:xfrm>
            <a:custGeom>
              <a:rect b="b" l="l" r="r" t="t"/>
              <a:pathLst>
                <a:path extrusionOk="0" h="210" w="761">
                  <a:moveTo>
                    <a:pt x="413" y="1"/>
                  </a:moveTo>
                  <a:lnTo>
                    <a:pt x="413" y="72"/>
                  </a:lnTo>
                  <a:lnTo>
                    <a:pt x="72" y="72"/>
                  </a:lnTo>
                  <a:cubicBezTo>
                    <a:pt x="1" y="138"/>
                    <a:pt x="72" y="210"/>
                    <a:pt x="72" y="210"/>
                  </a:cubicBezTo>
                  <a:lnTo>
                    <a:pt x="760" y="210"/>
                  </a:lnTo>
                  <a:cubicBezTo>
                    <a:pt x="760" y="72"/>
                    <a:pt x="551" y="138"/>
                    <a:pt x="413"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 name="Google Shape;423;p35"/>
            <p:cNvSpPr/>
            <p:nvPr/>
          </p:nvSpPr>
          <p:spPr>
            <a:xfrm>
              <a:off x="8296736" y="4575479"/>
              <a:ext cx="115790" cy="47883"/>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 name="Google Shape;424;p35"/>
            <p:cNvSpPr/>
            <p:nvPr/>
          </p:nvSpPr>
          <p:spPr>
            <a:xfrm>
              <a:off x="8296736" y="4584719"/>
              <a:ext cx="106550" cy="38643"/>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 name="Google Shape;425;p35"/>
            <p:cNvSpPr/>
            <p:nvPr/>
          </p:nvSpPr>
          <p:spPr>
            <a:xfrm>
              <a:off x="8576476" y="4556157"/>
              <a:ext cx="105709" cy="67205"/>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 name="Google Shape;426;p35"/>
            <p:cNvSpPr/>
            <p:nvPr/>
          </p:nvSpPr>
          <p:spPr>
            <a:xfrm>
              <a:off x="8576476" y="4565398"/>
              <a:ext cx="105709" cy="57964"/>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 name="Google Shape;427;p35"/>
            <p:cNvSpPr/>
            <p:nvPr/>
          </p:nvSpPr>
          <p:spPr>
            <a:xfrm>
              <a:off x="4954974" y="4575479"/>
              <a:ext cx="105709" cy="38643"/>
            </a:xfrm>
            <a:custGeom>
              <a:rect b="b" l="l" r="r" t="t"/>
              <a:pathLst>
                <a:path extrusionOk="0" h="276" w="755">
                  <a:moveTo>
                    <a:pt x="67" y="0"/>
                  </a:moveTo>
                  <a:cubicBezTo>
                    <a:pt x="1" y="204"/>
                    <a:pt x="67" y="276"/>
                    <a:pt x="67" y="276"/>
                  </a:cubicBezTo>
                  <a:lnTo>
                    <a:pt x="755" y="276"/>
                  </a:lnTo>
                  <a:cubicBezTo>
                    <a:pt x="755" y="276"/>
                    <a:pt x="755" y="204"/>
                    <a:pt x="617" y="138"/>
                  </a:cubicBezTo>
                  <a:cubicBezTo>
                    <a:pt x="342" y="67"/>
                    <a:pt x="342" y="0"/>
                    <a:pt x="342"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 name="Google Shape;428;p35"/>
            <p:cNvSpPr/>
            <p:nvPr/>
          </p:nvSpPr>
          <p:spPr>
            <a:xfrm>
              <a:off x="4954974" y="4584719"/>
              <a:ext cx="105709" cy="29402"/>
            </a:xfrm>
            <a:custGeom>
              <a:rect b="b" l="l" r="r" t="t"/>
              <a:pathLst>
                <a:path extrusionOk="0" h="210" w="755">
                  <a:moveTo>
                    <a:pt x="414" y="1"/>
                  </a:moveTo>
                  <a:lnTo>
                    <a:pt x="342" y="72"/>
                  </a:lnTo>
                  <a:lnTo>
                    <a:pt x="67" y="72"/>
                  </a:lnTo>
                  <a:cubicBezTo>
                    <a:pt x="1" y="210"/>
                    <a:pt x="67" y="210"/>
                    <a:pt x="67" y="210"/>
                  </a:cubicBezTo>
                  <a:lnTo>
                    <a:pt x="755" y="210"/>
                  </a:lnTo>
                  <a:cubicBezTo>
                    <a:pt x="755" y="72"/>
                    <a:pt x="551" y="138"/>
                    <a:pt x="414"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 name="Google Shape;429;p35"/>
            <p:cNvSpPr/>
            <p:nvPr/>
          </p:nvSpPr>
          <p:spPr>
            <a:xfrm>
              <a:off x="4924032" y="3428381"/>
              <a:ext cx="483463" cy="300601"/>
            </a:xfrm>
            <a:custGeom>
              <a:rect b="b" l="l" r="r" t="t"/>
              <a:pathLst>
                <a:path extrusionOk="0" h="2147" w="3453">
                  <a:moveTo>
                    <a:pt x="498" y="0"/>
                  </a:moveTo>
                  <a:cubicBezTo>
                    <a:pt x="220" y="0"/>
                    <a:pt x="1" y="250"/>
                    <a:pt x="84" y="626"/>
                  </a:cubicBezTo>
                  <a:cubicBezTo>
                    <a:pt x="288" y="1243"/>
                    <a:pt x="910" y="1865"/>
                    <a:pt x="1598" y="2068"/>
                  </a:cubicBezTo>
                  <a:cubicBezTo>
                    <a:pt x="1805" y="2126"/>
                    <a:pt x="2039" y="2147"/>
                    <a:pt x="2269" y="2147"/>
                  </a:cubicBezTo>
                  <a:cubicBezTo>
                    <a:pt x="2874" y="2147"/>
                    <a:pt x="3452" y="2002"/>
                    <a:pt x="3452" y="2002"/>
                  </a:cubicBezTo>
                  <a:lnTo>
                    <a:pt x="3452" y="1727"/>
                  </a:lnTo>
                  <a:cubicBezTo>
                    <a:pt x="3340" y="1736"/>
                    <a:pt x="3234" y="1740"/>
                    <a:pt x="3133" y="1740"/>
                  </a:cubicBezTo>
                  <a:cubicBezTo>
                    <a:pt x="1699" y="1740"/>
                    <a:pt x="1433" y="866"/>
                    <a:pt x="1047" y="351"/>
                  </a:cubicBezTo>
                  <a:cubicBezTo>
                    <a:pt x="885" y="106"/>
                    <a:pt x="679" y="0"/>
                    <a:pt x="49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 name="Google Shape;430;p35"/>
            <p:cNvSpPr/>
            <p:nvPr/>
          </p:nvSpPr>
          <p:spPr>
            <a:xfrm>
              <a:off x="5398106" y="3653096"/>
              <a:ext cx="95349" cy="57124"/>
            </a:xfrm>
            <a:custGeom>
              <a:rect b="b" l="l" r="r" t="t"/>
              <a:pathLst>
                <a:path extrusionOk="0" h="408" w="681">
                  <a:moveTo>
                    <a:pt x="402" y="1"/>
                  </a:moveTo>
                  <a:cubicBezTo>
                    <a:pt x="359" y="1"/>
                    <a:pt x="308" y="18"/>
                    <a:pt x="275" y="51"/>
                  </a:cubicBezTo>
                  <a:cubicBezTo>
                    <a:pt x="138" y="51"/>
                    <a:pt x="0" y="188"/>
                    <a:pt x="0" y="188"/>
                  </a:cubicBezTo>
                  <a:lnTo>
                    <a:pt x="0" y="397"/>
                  </a:lnTo>
                  <a:cubicBezTo>
                    <a:pt x="59" y="404"/>
                    <a:pt x="112" y="407"/>
                    <a:pt x="161" y="407"/>
                  </a:cubicBezTo>
                  <a:cubicBezTo>
                    <a:pt x="577" y="407"/>
                    <a:pt x="681" y="181"/>
                    <a:pt x="617" y="122"/>
                  </a:cubicBezTo>
                  <a:cubicBezTo>
                    <a:pt x="617" y="106"/>
                    <a:pt x="607" y="101"/>
                    <a:pt x="590" y="101"/>
                  </a:cubicBezTo>
                  <a:cubicBezTo>
                    <a:pt x="547" y="101"/>
                    <a:pt x="454" y="141"/>
                    <a:pt x="366" y="141"/>
                  </a:cubicBezTo>
                  <a:cubicBezTo>
                    <a:pt x="335" y="141"/>
                    <a:pt x="304" y="136"/>
                    <a:pt x="275" y="122"/>
                  </a:cubicBezTo>
                  <a:cubicBezTo>
                    <a:pt x="275" y="122"/>
                    <a:pt x="479" y="122"/>
                    <a:pt x="479" y="51"/>
                  </a:cubicBezTo>
                  <a:cubicBezTo>
                    <a:pt x="479" y="18"/>
                    <a:pt x="445" y="1"/>
                    <a:pt x="402"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35"/>
            <p:cNvSpPr/>
            <p:nvPr/>
          </p:nvSpPr>
          <p:spPr>
            <a:xfrm>
              <a:off x="5176190" y="3477524"/>
              <a:ext cx="1521936" cy="1136601"/>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rgbClr val="EB585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 name="Google Shape;432;p35"/>
            <p:cNvSpPr/>
            <p:nvPr/>
          </p:nvSpPr>
          <p:spPr>
            <a:xfrm>
              <a:off x="4897290" y="3200445"/>
              <a:ext cx="192657" cy="170812"/>
            </a:xfrm>
            <a:custGeom>
              <a:rect b="b" l="l" r="r" t="t"/>
              <a:pathLst>
                <a:path extrusionOk="0" h="1220" w="1376">
                  <a:moveTo>
                    <a:pt x="766" y="0"/>
                  </a:moveTo>
                  <a:cubicBezTo>
                    <a:pt x="628" y="0"/>
                    <a:pt x="493" y="39"/>
                    <a:pt x="413" y="119"/>
                  </a:cubicBezTo>
                  <a:cubicBezTo>
                    <a:pt x="0" y="394"/>
                    <a:pt x="204" y="1016"/>
                    <a:pt x="413" y="1220"/>
                  </a:cubicBezTo>
                  <a:cubicBezTo>
                    <a:pt x="413" y="807"/>
                    <a:pt x="892" y="603"/>
                    <a:pt x="892" y="603"/>
                  </a:cubicBezTo>
                  <a:cubicBezTo>
                    <a:pt x="892" y="603"/>
                    <a:pt x="1376" y="532"/>
                    <a:pt x="1238" y="257"/>
                  </a:cubicBezTo>
                  <a:cubicBezTo>
                    <a:pt x="1195" y="90"/>
                    <a:pt x="977" y="0"/>
                    <a:pt x="766"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 name="Google Shape;433;p35"/>
            <p:cNvSpPr/>
            <p:nvPr/>
          </p:nvSpPr>
          <p:spPr>
            <a:xfrm>
              <a:off x="4839466" y="3794926"/>
              <a:ext cx="240541" cy="789936"/>
            </a:xfrm>
            <a:custGeom>
              <a:rect b="b" l="l" r="r" t="t"/>
              <a:pathLst>
                <a:path extrusionOk="0" h="5642" w="1718">
                  <a:moveTo>
                    <a:pt x="1376" y="1"/>
                  </a:moveTo>
                  <a:lnTo>
                    <a:pt x="276" y="551"/>
                  </a:lnTo>
                  <a:cubicBezTo>
                    <a:pt x="276" y="551"/>
                    <a:pt x="0" y="898"/>
                    <a:pt x="479" y="2477"/>
                  </a:cubicBezTo>
                  <a:cubicBezTo>
                    <a:pt x="617" y="3237"/>
                    <a:pt x="892" y="5642"/>
                    <a:pt x="892" y="5642"/>
                  </a:cubicBezTo>
                  <a:lnTo>
                    <a:pt x="1167" y="5575"/>
                  </a:lnTo>
                  <a:cubicBezTo>
                    <a:pt x="1167" y="5575"/>
                    <a:pt x="1717" y="1998"/>
                    <a:pt x="1376"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 name="Google Shape;434;p35"/>
            <p:cNvSpPr/>
            <p:nvPr/>
          </p:nvSpPr>
          <p:spPr>
            <a:xfrm>
              <a:off x="4790882" y="3410599"/>
              <a:ext cx="279885" cy="581602"/>
            </a:xfrm>
            <a:custGeom>
              <a:rect b="b" l="l" r="r" t="t"/>
              <a:pathLst>
                <a:path extrusionOk="0" h="4154" w="1999">
                  <a:moveTo>
                    <a:pt x="1158" y="0"/>
                  </a:moveTo>
                  <a:cubicBezTo>
                    <a:pt x="975" y="0"/>
                    <a:pt x="764" y="120"/>
                    <a:pt x="623" y="407"/>
                  </a:cubicBezTo>
                  <a:cubicBezTo>
                    <a:pt x="347" y="819"/>
                    <a:pt x="1" y="1716"/>
                    <a:pt x="72" y="3367"/>
                  </a:cubicBezTo>
                  <a:cubicBezTo>
                    <a:pt x="96" y="3912"/>
                    <a:pt x="307" y="4153"/>
                    <a:pt x="577" y="4153"/>
                  </a:cubicBezTo>
                  <a:cubicBezTo>
                    <a:pt x="1058" y="4153"/>
                    <a:pt x="1727" y="3387"/>
                    <a:pt x="1861" y="2195"/>
                  </a:cubicBezTo>
                  <a:cubicBezTo>
                    <a:pt x="1998" y="407"/>
                    <a:pt x="1652" y="203"/>
                    <a:pt x="1377" y="65"/>
                  </a:cubicBezTo>
                  <a:cubicBezTo>
                    <a:pt x="1314" y="24"/>
                    <a:pt x="1239" y="0"/>
                    <a:pt x="115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 name="Google Shape;435;p35"/>
            <p:cNvSpPr/>
            <p:nvPr/>
          </p:nvSpPr>
          <p:spPr>
            <a:xfrm>
              <a:off x="4933552" y="3246368"/>
              <a:ext cx="162695" cy="144630"/>
            </a:xfrm>
            <a:custGeom>
              <a:rect b="b" l="l" r="r" t="t"/>
              <a:pathLst>
                <a:path extrusionOk="0" h="1033" w="1162">
                  <a:moveTo>
                    <a:pt x="842" y="0"/>
                  </a:moveTo>
                  <a:lnTo>
                    <a:pt x="842" y="0"/>
                  </a:lnTo>
                  <a:cubicBezTo>
                    <a:pt x="672" y="68"/>
                    <a:pt x="536" y="85"/>
                    <a:pt x="442" y="85"/>
                  </a:cubicBezTo>
                  <a:cubicBezTo>
                    <a:pt x="344" y="85"/>
                    <a:pt x="291" y="66"/>
                    <a:pt x="291" y="66"/>
                  </a:cubicBezTo>
                  <a:lnTo>
                    <a:pt x="291" y="413"/>
                  </a:lnTo>
                  <a:cubicBezTo>
                    <a:pt x="236" y="371"/>
                    <a:pt x="189" y="354"/>
                    <a:pt x="151" y="354"/>
                  </a:cubicBezTo>
                  <a:cubicBezTo>
                    <a:pt x="2" y="354"/>
                    <a:pt x="0" y="617"/>
                    <a:pt x="220" y="617"/>
                  </a:cubicBezTo>
                  <a:cubicBezTo>
                    <a:pt x="220" y="617"/>
                    <a:pt x="82" y="963"/>
                    <a:pt x="495" y="1029"/>
                  </a:cubicBezTo>
                  <a:cubicBezTo>
                    <a:pt x="517" y="1032"/>
                    <a:pt x="537" y="1033"/>
                    <a:pt x="557" y="1033"/>
                  </a:cubicBezTo>
                  <a:cubicBezTo>
                    <a:pt x="1162" y="1033"/>
                    <a:pt x="842" y="0"/>
                    <a:pt x="842"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 name="Google Shape;436;p35"/>
            <p:cNvSpPr/>
            <p:nvPr/>
          </p:nvSpPr>
          <p:spPr>
            <a:xfrm>
              <a:off x="4925712" y="3332614"/>
              <a:ext cx="96469" cy="96467"/>
            </a:xfrm>
            <a:custGeom>
              <a:rect b="b" l="l" r="r" t="t"/>
              <a:pathLst>
                <a:path extrusionOk="0" h="689" w="689">
                  <a:moveTo>
                    <a:pt x="276" y="1"/>
                  </a:moveTo>
                  <a:lnTo>
                    <a:pt x="1" y="622"/>
                  </a:lnTo>
                  <a:lnTo>
                    <a:pt x="551" y="689"/>
                  </a:lnTo>
                  <a:lnTo>
                    <a:pt x="689" y="72"/>
                  </a:lnTo>
                  <a:lnTo>
                    <a:pt x="276"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35"/>
            <p:cNvSpPr/>
            <p:nvPr/>
          </p:nvSpPr>
          <p:spPr>
            <a:xfrm>
              <a:off x="4762460" y="3833428"/>
              <a:ext cx="192657" cy="742193"/>
            </a:xfrm>
            <a:custGeom>
              <a:rect b="b" l="l" r="r" t="t"/>
              <a:pathLst>
                <a:path extrusionOk="0" h="5301" w="1376">
                  <a:moveTo>
                    <a:pt x="275" y="1"/>
                  </a:moveTo>
                  <a:cubicBezTo>
                    <a:pt x="275" y="1"/>
                    <a:pt x="0" y="551"/>
                    <a:pt x="275" y="2136"/>
                  </a:cubicBezTo>
                  <a:cubicBezTo>
                    <a:pt x="341" y="2962"/>
                    <a:pt x="275" y="5300"/>
                    <a:pt x="275" y="5300"/>
                  </a:cubicBezTo>
                  <a:lnTo>
                    <a:pt x="550" y="5300"/>
                  </a:lnTo>
                  <a:cubicBezTo>
                    <a:pt x="550" y="5300"/>
                    <a:pt x="1376" y="2752"/>
                    <a:pt x="1304" y="760"/>
                  </a:cubicBezTo>
                  <a:lnTo>
                    <a:pt x="275"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 name="Google Shape;438;p35"/>
            <p:cNvSpPr/>
            <p:nvPr/>
          </p:nvSpPr>
          <p:spPr>
            <a:xfrm>
              <a:off x="4877968" y="3433701"/>
              <a:ext cx="385454" cy="419190"/>
            </a:xfrm>
            <a:custGeom>
              <a:rect b="b" l="l" r="r" t="t"/>
              <a:pathLst>
                <a:path extrusionOk="0" h="2994" w="2753">
                  <a:moveTo>
                    <a:pt x="491" y="0"/>
                  </a:moveTo>
                  <a:cubicBezTo>
                    <a:pt x="289" y="0"/>
                    <a:pt x="101" y="155"/>
                    <a:pt x="67" y="451"/>
                  </a:cubicBezTo>
                  <a:cubicBezTo>
                    <a:pt x="1" y="1139"/>
                    <a:pt x="342" y="1893"/>
                    <a:pt x="964" y="2377"/>
                  </a:cubicBezTo>
                  <a:cubicBezTo>
                    <a:pt x="1514" y="2856"/>
                    <a:pt x="2681" y="2993"/>
                    <a:pt x="2681" y="2993"/>
                  </a:cubicBezTo>
                  <a:lnTo>
                    <a:pt x="2752" y="2790"/>
                  </a:lnTo>
                  <a:cubicBezTo>
                    <a:pt x="1101" y="2239"/>
                    <a:pt x="1239" y="1276"/>
                    <a:pt x="1030" y="588"/>
                  </a:cubicBezTo>
                  <a:cubicBezTo>
                    <a:pt x="957" y="190"/>
                    <a:pt x="715" y="0"/>
                    <a:pt x="491"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 name="Google Shape;439;p35"/>
            <p:cNvSpPr/>
            <p:nvPr/>
          </p:nvSpPr>
          <p:spPr>
            <a:xfrm>
              <a:off x="5253196" y="3797446"/>
              <a:ext cx="105429" cy="57124"/>
            </a:xfrm>
            <a:custGeom>
              <a:rect b="b" l="l" r="r" t="t"/>
              <a:pathLst>
                <a:path extrusionOk="0" h="408" w="753">
                  <a:moveTo>
                    <a:pt x="432" y="0"/>
                  </a:moveTo>
                  <a:cubicBezTo>
                    <a:pt x="397" y="0"/>
                    <a:pt x="345" y="18"/>
                    <a:pt x="276" y="54"/>
                  </a:cubicBezTo>
                  <a:cubicBezTo>
                    <a:pt x="210" y="54"/>
                    <a:pt x="72" y="192"/>
                    <a:pt x="72" y="192"/>
                  </a:cubicBezTo>
                  <a:lnTo>
                    <a:pt x="1" y="395"/>
                  </a:lnTo>
                  <a:cubicBezTo>
                    <a:pt x="71" y="403"/>
                    <a:pt x="135" y="407"/>
                    <a:pt x="194" y="407"/>
                  </a:cubicBezTo>
                  <a:cubicBezTo>
                    <a:pt x="651" y="407"/>
                    <a:pt x="752" y="184"/>
                    <a:pt x="689" y="120"/>
                  </a:cubicBezTo>
                  <a:cubicBezTo>
                    <a:pt x="675" y="107"/>
                    <a:pt x="659" y="102"/>
                    <a:pt x="639" y="102"/>
                  </a:cubicBezTo>
                  <a:cubicBezTo>
                    <a:pt x="584" y="102"/>
                    <a:pt x="505" y="141"/>
                    <a:pt x="402" y="141"/>
                  </a:cubicBezTo>
                  <a:cubicBezTo>
                    <a:pt x="364" y="141"/>
                    <a:pt x="321" y="136"/>
                    <a:pt x="276" y="120"/>
                  </a:cubicBezTo>
                  <a:cubicBezTo>
                    <a:pt x="347" y="120"/>
                    <a:pt x="485" y="120"/>
                    <a:pt x="485" y="54"/>
                  </a:cubicBezTo>
                  <a:cubicBezTo>
                    <a:pt x="485" y="18"/>
                    <a:pt x="467" y="0"/>
                    <a:pt x="432"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 name="Google Shape;440;p35"/>
            <p:cNvSpPr/>
            <p:nvPr/>
          </p:nvSpPr>
          <p:spPr>
            <a:xfrm>
              <a:off x="4897290" y="3794926"/>
              <a:ext cx="173475" cy="770615"/>
            </a:xfrm>
            <a:custGeom>
              <a:rect b="b" l="l" r="r" t="t"/>
              <a:pathLst>
                <a:path extrusionOk="0" h="5504" w="1239">
                  <a:moveTo>
                    <a:pt x="826" y="1"/>
                  </a:moveTo>
                  <a:lnTo>
                    <a:pt x="0" y="2752"/>
                  </a:lnTo>
                  <a:lnTo>
                    <a:pt x="204" y="5504"/>
                  </a:lnTo>
                  <a:lnTo>
                    <a:pt x="892" y="5504"/>
                  </a:lnTo>
                  <a:cubicBezTo>
                    <a:pt x="892" y="5504"/>
                    <a:pt x="1238" y="1173"/>
                    <a:pt x="963"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 name="Google Shape;441;p35"/>
            <p:cNvSpPr/>
            <p:nvPr/>
          </p:nvSpPr>
          <p:spPr>
            <a:xfrm>
              <a:off x="4762460" y="3794926"/>
              <a:ext cx="250482" cy="770615"/>
            </a:xfrm>
            <a:custGeom>
              <a:rect b="b" l="l" r="r" t="t"/>
              <a:pathLst>
                <a:path extrusionOk="0" h="5504" w="1789">
                  <a:moveTo>
                    <a:pt x="275" y="1"/>
                  </a:moveTo>
                  <a:cubicBezTo>
                    <a:pt x="0" y="826"/>
                    <a:pt x="66" y="2961"/>
                    <a:pt x="66" y="5504"/>
                  </a:cubicBezTo>
                  <a:lnTo>
                    <a:pt x="754" y="5504"/>
                  </a:lnTo>
                  <a:cubicBezTo>
                    <a:pt x="1304" y="2686"/>
                    <a:pt x="1789" y="826"/>
                    <a:pt x="1789" y="1"/>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 name="Google Shape;442;p35"/>
            <p:cNvSpPr/>
            <p:nvPr/>
          </p:nvSpPr>
          <p:spPr>
            <a:xfrm>
              <a:off x="6452802" y="2340927"/>
              <a:ext cx="1526696" cy="1136741"/>
            </a:xfrm>
            <a:custGeom>
              <a:rect b="b" l="l" r="r" t="t"/>
              <a:pathLst>
                <a:path extrusionOk="0" h="8119" w="10904">
                  <a:moveTo>
                    <a:pt x="2786" y="1"/>
                  </a:moveTo>
                  <a:lnTo>
                    <a:pt x="2786" y="2752"/>
                  </a:lnTo>
                  <a:cubicBezTo>
                    <a:pt x="2482" y="2504"/>
                    <a:pt x="2129" y="2393"/>
                    <a:pt x="1782" y="2393"/>
                  </a:cubicBezTo>
                  <a:cubicBezTo>
                    <a:pt x="875" y="2393"/>
                    <a:pt x="1" y="3151"/>
                    <a:pt x="100" y="4194"/>
                  </a:cubicBezTo>
                  <a:cubicBezTo>
                    <a:pt x="172" y="4954"/>
                    <a:pt x="722" y="5504"/>
                    <a:pt x="1410" y="5642"/>
                  </a:cubicBezTo>
                  <a:cubicBezTo>
                    <a:pt x="1534" y="5677"/>
                    <a:pt x="1662" y="5694"/>
                    <a:pt x="1790" y="5694"/>
                  </a:cubicBezTo>
                  <a:cubicBezTo>
                    <a:pt x="2159" y="5694"/>
                    <a:pt x="2529" y="5552"/>
                    <a:pt x="2786" y="5295"/>
                  </a:cubicBezTo>
                  <a:lnTo>
                    <a:pt x="2786" y="8118"/>
                  </a:lnTo>
                  <a:lnTo>
                    <a:pt x="5604" y="8118"/>
                  </a:lnTo>
                  <a:cubicBezTo>
                    <a:pt x="4712" y="7084"/>
                    <a:pt x="5400" y="5433"/>
                    <a:pt x="6776" y="5433"/>
                  </a:cubicBezTo>
                  <a:cubicBezTo>
                    <a:pt x="6804" y="5431"/>
                    <a:pt x="6832" y="5431"/>
                    <a:pt x="6859" y="5431"/>
                  </a:cubicBezTo>
                  <a:cubicBezTo>
                    <a:pt x="8249" y="5431"/>
                    <a:pt x="9025" y="7039"/>
                    <a:pt x="8080" y="8118"/>
                  </a:cubicBezTo>
                  <a:lnTo>
                    <a:pt x="10903" y="8118"/>
                  </a:lnTo>
                  <a:lnTo>
                    <a:pt x="10903" y="964"/>
                  </a:lnTo>
                  <a:cubicBezTo>
                    <a:pt x="10903" y="414"/>
                    <a:pt x="10491" y="1"/>
                    <a:pt x="9940" y="1"/>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 name="Google Shape;443;p35"/>
            <p:cNvSpPr/>
            <p:nvPr/>
          </p:nvSpPr>
          <p:spPr>
            <a:xfrm>
              <a:off x="7930749" y="3475704"/>
              <a:ext cx="443280" cy="34932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 name="Google Shape;444;p35"/>
            <p:cNvSpPr/>
            <p:nvPr/>
          </p:nvSpPr>
          <p:spPr>
            <a:xfrm>
              <a:off x="7845483" y="3766364"/>
              <a:ext cx="104729" cy="59364"/>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 name="Google Shape;445;p35"/>
            <p:cNvSpPr/>
            <p:nvPr/>
          </p:nvSpPr>
          <p:spPr>
            <a:xfrm>
              <a:off x="6842871" y="3100898"/>
              <a:ext cx="1136621" cy="1513228"/>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 name="Google Shape;446;p35"/>
            <p:cNvSpPr/>
            <p:nvPr/>
          </p:nvSpPr>
          <p:spPr>
            <a:xfrm>
              <a:off x="8105202" y="3327014"/>
              <a:ext cx="172495" cy="131329"/>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 name="Google Shape;447;p35"/>
            <p:cNvSpPr/>
            <p:nvPr/>
          </p:nvSpPr>
          <p:spPr>
            <a:xfrm>
              <a:off x="8133484" y="3371117"/>
              <a:ext cx="144213" cy="141270"/>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 name="Google Shape;448;p35"/>
            <p:cNvSpPr/>
            <p:nvPr/>
          </p:nvSpPr>
          <p:spPr>
            <a:xfrm>
              <a:off x="8191168" y="3439021"/>
              <a:ext cx="105709" cy="105708"/>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 name="Google Shape;449;p35"/>
            <p:cNvSpPr/>
            <p:nvPr/>
          </p:nvSpPr>
          <p:spPr>
            <a:xfrm>
              <a:off x="8325998" y="3882012"/>
              <a:ext cx="269944" cy="70285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 name="Google Shape;450;p35"/>
            <p:cNvSpPr/>
            <p:nvPr/>
          </p:nvSpPr>
          <p:spPr>
            <a:xfrm>
              <a:off x="8191168" y="3473604"/>
              <a:ext cx="478283" cy="515657"/>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 name="Google Shape;451;p35"/>
            <p:cNvSpPr/>
            <p:nvPr/>
          </p:nvSpPr>
          <p:spPr>
            <a:xfrm>
              <a:off x="8489390" y="3852750"/>
              <a:ext cx="192797" cy="722872"/>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 name="Google Shape;452;p35"/>
            <p:cNvSpPr/>
            <p:nvPr/>
          </p:nvSpPr>
          <p:spPr>
            <a:xfrm>
              <a:off x="7930749" y="3538988"/>
              <a:ext cx="443280" cy="346945"/>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 name="Google Shape;453;p35"/>
            <p:cNvSpPr/>
            <p:nvPr/>
          </p:nvSpPr>
          <p:spPr>
            <a:xfrm>
              <a:off x="7846043" y="3833428"/>
              <a:ext cx="94928" cy="53204"/>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 name="Google Shape;454;p35"/>
            <p:cNvSpPr/>
            <p:nvPr/>
          </p:nvSpPr>
          <p:spPr>
            <a:xfrm>
              <a:off x="8316057" y="3901333"/>
              <a:ext cx="299067" cy="683529"/>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 name="Google Shape;455;p35"/>
            <p:cNvSpPr/>
            <p:nvPr/>
          </p:nvSpPr>
          <p:spPr>
            <a:xfrm>
              <a:off x="8191168" y="3474304"/>
              <a:ext cx="232981" cy="273019"/>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 name="Google Shape;456;p35"/>
            <p:cNvSpPr/>
            <p:nvPr/>
          </p:nvSpPr>
          <p:spPr>
            <a:xfrm>
              <a:off x="8403144" y="3814247"/>
              <a:ext cx="269804" cy="761374"/>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 name="Google Shape;457;p35"/>
            <p:cNvSpPr/>
            <p:nvPr/>
          </p:nvSpPr>
          <p:spPr>
            <a:xfrm>
              <a:off x="6024371" y="2042006"/>
              <a:ext cx="279185" cy="400289"/>
            </a:xfrm>
            <a:custGeom>
              <a:rect b="b" l="l" r="r" t="t"/>
              <a:pathLst>
                <a:path extrusionOk="0" h="2859" w="1994">
                  <a:moveTo>
                    <a:pt x="1785" y="1"/>
                  </a:moveTo>
                  <a:cubicBezTo>
                    <a:pt x="1785" y="1"/>
                    <a:pt x="1372" y="1448"/>
                    <a:pt x="343" y="2064"/>
                  </a:cubicBezTo>
                  <a:cubicBezTo>
                    <a:pt x="37" y="2249"/>
                    <a:pt x="1" y="2858"/>
                    <a:pt x="470" y="2858"/>
                  </a:cubicBezTo>
                  <a:cubicBezTo>
                    <a:pt x="532" y="2858"/>
                    <a:pt x="603" y="2848"/>
                    <a:pt x="684" y="2824"/>
                  </a:cubicBezTo>
                  <a:cubicBezTo>
                    <a:pt x="1234" y="2615"/>
                    <a:pt x="1994" y="826"/>
                    <a:pt x="1994"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 name="Google Shape;458;p35"/>
            <p:cNvSpPr/>
            <p:nvPr/>
          </p:nvSpPr>
          <p:spPr>
            <a:xfrm>
              <a:off x="6274150" y="1982362"/>
              <a:ext cx="77147" cy="89046"/>
            </a:xfrm>
            <a:custGeom>
              <a:rect b="b" l="l" r="r" t="t"/>
              <a:pathLst>
                <a:path extrusionOk="0" h="636" w="551">
                  <a:moveTo>
                    <a:pt x="386" y="1"/>
                  </a:moveTo>
                  <a:cubicBezTo>
                    <a:pt x="327" y="1"/>
                    <a:pt x="257" y="170"/>
                    <a:pt x="138" y="289"/>
                  </a:cubicBezTo>
                  <a:cubicBezTo>
                    <a:pt x="138" y="223"/>
                    <a:pt x="276" y="85"/>
                    <a:pt x="276" y="85"/>
                  </a:cubicBezTo>
                  <a:cubicBezTo>
                    <a:pt x="256" y="64"/>
                    <a:pt x="236" y="56"/>
                    <a:pt x="216" y="56"/>
                  </a:cubicBezTo>
                  <a:cubicBezTo>
                    <a:pt x="168" y="56"/>
                    <a:pt x="119" y="105"/>
                    <a:pt x="72" y="151"/>
                  </a:cubicBezTo>
                  <a:cubicBezTo>
                    <a:pt x="1" y="289"/>
                    <a:pt x="1" y="427"/>
                    <a:pt x="1" y="427"/>
                  </a:cubicBezTo>
                  <a:lnTo>
                    <a:pt x="138" y="636"/>
                  </a:lnTo>
                  <a:cubicBezTo>
                    <a:pt x="551" y="289"/>
                    <a:pt x="485" y="14"/>
                    <a:pt x="413" y="14"/>
                  </a:cubicBezTo>
                  <a:cubicBezTo>
                    <a:pt x="404" y="5"/>
                    <a:pt x="396" y="1"/>
                    <a:pt x="386"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 name="Google Shape;459;p35"/>
            <p:cNvSpPr/>
            <p:nvPr/>
          </p:nvSpPr>
          <p:spPr>
            <a:xfrm>
              <a:off x="7285863" y="1579695"/>
              <a:ext cx="308308" cy="712931"/>
            </a:xfrm>
            <a:custGeom>
              <a:rect b="b" l="l" r="r" t="t"/>
              <a:pathLst>
                <a:path extrusionOk="0" h="5092" w="2202">
                  <a:moveTo>
                    <a:pt x="1167" y="1"/>
                  </a:moveTo>
                  <a:cubicBezTo>
                    <a:pt x="1167" y="1"/>
                    <a:pt x="276" y="1310"/>
                    <a:pt x="138" y="2273"/>
                  </a:cubicBezTo>
                  <a:cubicBezTo>
                    <a:pt x="0" y="3303"/>
                    <a:pt x="1239" y="5091"/>
                    <a:pt x="1239" y="5091"/>
                  </a:cubicBezTo>
                  <a:lnTo>
                    <a:pt x="1514" y="5025"/>
                  </a:lnTo>
                  <a:cubicBezTo>
                    <a:pt x="1514" y="5025"/>
                    <a:pt x="1167" y="3578"/>
                    <a:pt x="963" y="2961"/>
                  </a:cubicBezTo>
                  <a:cubicBezTo>
                    <a:pt x="754" y="2339"/>
                    <a:pt x="1717" y="1448"/>
                    <a:pt x="1717" y="1448"/>
                  </a:cubicBezTo>
                  <a:cubicBezTo>
                    <a:pt x="2202" y="551"/>
                    <a:pt x="1167" y="1"/>
                    <a:pt x="1167"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 name="Google Shape;460;p35"/>
            <p:cNvSpPr/>
            <p:nvPr/>
          </p:nvSpPr>
          <p:spPr>
            <a:xfrm>
              <a:off x="7420693" y="2283243"/>
              <a:ext cx="105709" cy="57824"/>
            </a:xfrm>
            <a:custGeom>
              <a:rect b="b" l="l" r="r" t="t"/>
              <a:pathLst>
                <a:path extrusionOk="0" h="413" w="755">
                  <a:moveTo>
                    <a:pt x="551" y="0"/>
                  </a:moveTo>
                  <a:lnTo>
                    <a:pt x="276" y="66"/>
                  </a:lnTo>
                  <a:cubicBezTo>
                    <a:pt x="276" y="66"/>
                    <a:pt x="342" y="204"/>
                    <a:pt x="138" y="204"/>
                  </a:cubicBezTo>
                  <a:cubicBezTo>
                    <a:pt x="0" y="275"/>
                    <a:pt x="0" y="413"/>
                    <a:pt x="0" y="413"/>
                  </a:cubicBezTo>
                  <a:lnTo>
                    <a:pt x="342" y="413"/>
                  </a:lnTo>
                  <a:lnTo>
                    <a:pt x="688" y="204"/>
                  </a:lnTo>
                  <a:cubicBezTo>
                    <a:pt x="688" y="204"/>
                    <a:pt x="754" y="66"/>
                    <a:pt x="551"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 name="Google Shape;461;p35"/>
            <p:cNvSpPr/>
            <p:nvPr/>
          </p:nvSpPr>
          <p:spPr>
            <a:xfrm>
              <a:off x="7083268" y="1235131"/>
              <a:ext cx="451960" cy="277920"/>
            </a:xfrm>
            <a:custGeom>
              <a:rect b="b" l="l" r="r" t="t"/>
              <a:pathLst>
                <a:path extrusionOk="0" h="1985" w="3228">
                  <a:moveTo>
                    <a:pt x="2559" y="1"/>
                  </a:moveTo>
                  <a:cubicBezTo>
                    <a:pt x="2282" y="1"/>
                    <a:pt x="1996" y="363"/>
                    <a:pt x="1789" y="882"/>
                  </a:cubicBezTo>
                  <a:cubicBezTo>
                    <a:pt x="1652" y="1297"/>
                    <a:pt x="1264" y="1589"/>
                    <a:pt x="795" y="1589"/>
                  </a:cubicBezTo>
                  <a:cubicBezTo>
                    <a:pt x="566" y="1589"/>
                    <a:pt x="319" y="1520"/>
                    <a:pt x="72" y="1361"/>
                  </a:cubicBezTo>
                  <a:lnTo>
                    <a:pt x="0" y="1498"/>
                  </a:lnTo>
                  <a:cubicBezTo>
                    <a:pt x="0" y="1498"/>
                    <a:pt x="413" y="1983"/>
                    <a:pt x="1172" y="1983"/>
                  </a:cubicBezTo>
                  <a:cubicBezTo>
                    <a:pt x="1196" y="1984"/>
                    <a:pt x="1219" y="1985"/>
                    <a:pt x="1242" y="1985"/>
                  </a:cubicBezTo>
                  <a:cubicBezTo>
                    <a:pt x="2313" y="1985"/>
                    <a:pt x="3227" y="527"/>
                    <a:pt x="2823" y="123"/>
                  </a:cubicBezTo>
                  <a:cubicBezTo>
                    <a:pt x="2738" y="39"/>
                    <a:pt x="2649" y="1"/>
                    <a:pt x="2559"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 name="Google Shape;462;p35"/>
            <p:cNvSpPr/>
            <p:nvPr/>
          </p:nvSpPr>
          <p:spPr>
            <a:xfrm>
              <a:off x="7266541" y="1560374"/>
              <a:ext cx="279185" cy="742193"/>
            </a:xfrm>
            <a:custGeom>
              <a:rect b="b" l="l" r="r" t="t"/>
              <a:pathLst>
                <a:path extrusionOk="0" h="5301" w="1994">
                  <a:moveTo>
                    <a:pt x="1101" y="1"/>
                  </a:moveTo>
                  <a:cubicBezTo>
                    <a:pt x="1101" y="1"/>
                    <a:pt x="1" y="2136"/>
                    <a:pt x="204" y="3165"/>
                  </a:cubicBezTo>
                  <a:lnTo>
                    <a:pt x="1101" y="5301"/>
                  </a:lnTo>
                  <a:lnTo>
                    <a:pt x="1718" y="5163"/>
                  </a:lnTo>
                  <a:cubicBezTo>
                    <a:pt x="1718" y="5163"/>
                    <a:pt x="1239" y="3512"/>
                    <a:pt x="1239" y="2890"/>
                  </a:cubicBezTo>
                  <a:lnTo>
                    <a:pt x="1993" y="1311"/>
                  </a:lnTo>
                  <a:lnTo>
                    <a:pt x="1101" y="1"/>
                  </a:ln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 name="Google Shape;463;p35"/>
            <p:cNvSpPr/>
            <p:nvPr/>
          </p:nvSpPr>
          <p:spPr>
            <a:xfrm>
              <a:off x="7006123" y="1389562"/>
              <a:ext cx="87228" cy="65525"/>
            </a:xfrm>
            <a:custGeom>
              <a:rect b="b" l="l" r="r" t="t"/>
              <a:pathLst>
                <a:path extrusionOk="0" h="468" w="623">
                  <a:moveTo>
                    <a:pt x="329" y="1"/>
                  </a:moveTo>
                  <a:cubicBezTo>
                    <a:pt x="294" y="1"/>
                    <a:pt x="276" y="18"/>
                    <a:pt x="276" y="54"/>
                  </a:cubicBezTo>
                  <a:cubicBezTo>
                    <a:pt x="210" y="54"/>
                    <a:pt x="413" y="120"/>
                    <a:pt x="413" y="192"/>
                  </a:cubicBezTo>
                  <a:cubicBezTo>
                    <a:pt x="303" y="134"/>
                    <a:pt x="192" y="34"/>
                    <a:pt x="119" y="34"/>
                  </a:cubicBezTo>
                  <a:cubicBezTo>
                    <a:pt x="101" y="34"/>
                    <a:pt x="85" y="40"/>
                    <a:pt x="72" y="54"/>
                  </a:cubicBezTo>
                  <a:cubicBezTo>
                    <a:pt x="1" y="120"/>
                    <a:pt x="72" y="395"/>
                    <a:pt x="623" y="467"/>
                  </a:cubicBezTo>
                  <a:lnTo>
                    <a:pt x="623" y="258"/>
                  </a:lnTo>
                  <a:cubicBezTo>
                    <a:pt x="623" y="258"/>
                    <a:pt x="551" y="120"/>
                    <a:pt x="485" y="54"/>
                  </a:cubicBezTo>
                  <a:cubicBezTo>
                    <a:pt x="416" y="18"/>
                    <a:pt x="364" y="1"/>
                    <a:pt x="329"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 name="Google Shape;464;p35"/>
            <p:cNvSpPr/>
            <p:nvPr/>
          </p:nvSpPr>
          <p:spPr>
            <a:xfrm>
              <a:off x="5718309" y="896168"/>
              <a:ext cx="1692471" cy="1415641"/>
            </a:xfrm>
            <a:custGeom>
              <a:rect b="b" l="l" r="r" t="t"/>
              <a:pathLst>
                <a:path extrusionOk="0" h="10111" w="12088">
                  <a:moveTo>
                    <a:pt x="8809" y="0"/>
                  </a:moveTo>
                  <a:cubicBezTo>
                    <a:pt x="8690" y="0"/>
                    <a:pt x="8568" y="22"/>
                    <a:pt x="8445" y="67"/>
                  </a:cubicBezTo>
                  <a:lnTo>
                    <a:pt x="1703" y="2406"/>
                  </a:lnTo>
                  <a:lnTo>
                    <a:pt x="2595" y="5020"/>
                  </a:lnTo>
                  <a:cubicBezTo>
                    <a:pt x="2414" y="4954"/>
                    <a:pt x="2232" y="4923"/>
                    <a:pt x="2053" y="4923"/>
                  </a:cubicBezTo>
                  <a:cubicBezTo>
                    <a:pt x="947" y="4923"/>
                    <a:pt x="0" y="6108"/>
                    <a:pt x="531" y="7293"/>
                  </a:cubicBezTo>
                  <a:cubicBezTo>
                    <a:pt x="819" y="7903"/>
                    <a:pt x="1408" y="8214"/>
                    <a:pt x="2003" y="8214"/>
                  </a:cubicBezTo>
                  <a:cubicBezTo>
                    <a:pt x="2545" y="8214"/>
                    <a:pt x="3092" y="7956"/>
                    <a:pt x="3420" y="7431"/>
                  </a:cubicBezTo>
                  <a:lnTo>
                    <a:pt x="4383" y="10111"/>
                  </a:lnTo>
                  <a:lnTo>
                    <a:pt x="6997" y="9148"/>
                  </a:lnTo>
                  <a:cubicBezTo>
                    <a:pt x="5897" y="8460"/>
                    <a:pt x="5968" y="6809"/>
                    <a:pt x="7135" y="6258"/>
                  </a:cubicBezTo>
                  <a:cubicBezTo>
                    <a:pt x="7368" y="6154"/>
                    <a:pt x="7604" y="6107"/>
                    <a:pt x="7831" y="6107"/>
                  </a:cubicBezTo>
                  <a:cubicBezTo>
                    <a:pt x="8944" y="6107"/>
                    <a:pt x="9865" y="7239"/>
                    <a:pt x="9408" y="8322"/>
                  </a:cubicBezTo>
                  <a:lnTo>
                    <a:pt x="12088" y="7431"/>
                  </a:lnTo>
                  <a:lnTo>
                    <a:pt x="9749" y="689"/>
                  </a:lnTo>
                  <a:cubicBezTo>
                    <a:pt x="9591" y="262"/>
                    <a:pt x="9224" y="0"/>
                    <a:pt x="8809"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 name="Google Shape;465;p35"/>
            <p:cNvSpPr/>
            <p:nvPr/>
          </p:nvSpPr>
          <p:spPr>
            <a:xfrm>
              <a:off x="7239939" y="1031698"/>
              <a:ext cx="228640" cy="182153"/>
            </a:xfrm>
            <a:custGeom>
              <a:rect b="b" l="l" r="r" t="t"/>
              <a:pathLst>
                <a:path extrusionOk="0" h="1301" w="1633">
                  <a:moveTo>
                    <a:pt x="1123" y="1"/>
                  </a:moveTo>
                  <a:cubicBezTo>
                    <a:pt x="1044" y="1"/>
                    <a:pt x="973" y="51"/>
                    <a:pt x="945" y="134"/>
                  </a:cubicBezTo>
                  <a:cubicBezTo>
                    <a:pt x="801" y="62"/>
                    <a:pt x="667" y="32"/>
                    <a:pt x="548" y="32"/>
                  </a:cubicBezTo>
                  <a:cubicBezTo>
                    <a:pt x="212" y="32"/>
                    <a:pt x="0" y="272"/>
                    <a:pt x="53" y="475"/>
                  </a:cubicBezTo>
                  <a:cubicBezTo>
                    <a:pt x="53" y="750"/>
                    <a:pt x="257" y="750"/>
                    <a:pt x="257" y="750"/>
                  </a:cubicBezTo>
                  <a:lnTo>
                    <a:pt x="1016" y="1300"/>
                  </a:lnTo>
                  <a:cubicBezTo>
                    <a:pt x="1016" y="1300"/>
                    <a:pt x="1633" y="1025"/>
                    <a:pt x="1429" y="409"/>
                  </a:cubicBezTo>
                  <a:cubicBezTo>
                    <a:pt x="1386" y="117"/>
                    <a:pt x="1245" y="1"/>
                    <a:pt x="1123" y="1"/>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 name="Google Shape;466;p35"/>
            <p:cNvSpPr/>
            <p:nvPr/>
          </p:nvSpPr>
          <p:spPr>
            <a:xfrm>
              <a:off x="7266541" y="1088821"/>
              <a:ext cx="144213" cy="141270"/>
            </a:xfrm>
            <a:custGeom>
              <a:rect b="b" l="l" r="r" t="t"/>
              <a:pathLst>
                <a:path extrusionOk="0" h="1009" w="1030">
                  <a:moveTo>
                    <a:pt x="480" y="1"/>
                  </a:moveTo>
                  <a:cubicBezTo>
                    <a:pt x="480" y="1"/>
                    <a:pt x="342" y="139"/>
                    <a:pt x="1" y="139"/>
                  </a:cubicBezTo>
                  <a:cubicBezTo>
                    <a:pt x="1" y="139"/>
                    <a:pt x="53" y="1008"/>
                    <a:pt x="501" y="1008"/>
                  </a:cubicBezTo>
                  <a:cubicBezTo>
                    <a:pt x="557" y="1008"/>
                    <a:pt x="620" y="995"/>
                    <a:pt x="689" y="964"/>
                  </a:cubicBezTo>
                  <a:cubicBezTo>
                    <a:pt x="1030" y="755"/>
                    <a:pt x="826" y="480"/>
                    <a:pt x="826" y="480"/>
                  </a:cubicBezTo>
                  <a:cubicBezTo>
                    <a:pt x="984" y="429"/>
                    <a:pt x="898" y="210"/>
                    <a:pt x="754" y="210"/>
                  </a:cubicBezTo>
                  <a:cubicBezTo>
                    <a:pt x="712" y="210"/>
                    <a:pt x="665" y="229"/>
                    <a:pt x="617" y="276"/>
                  </a:cubicBezTo>
                  <a:lnTo>
                    <a:pt x="480"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 name="Google Shape;467;p35"/>
            <p:cNvSpPr/>
            <p:nvPr/>
          </p:nvSpPr>
          <p:spPr>
            <a:xfrm>
              <a:off x="7324366" y="1155886"/>
              <a:ext cx="96469" cy="106548"/>
            </a:xfrm>
            <a:custGeom>
              <a:rect b="b" l="l" r="r" t="t"/>
              <a:pathLst>
                <a:path extrusionOk="0" h="761" w="689">
                  <a:moveTo>
                    <a:pt x="413" y="1"/>
                  </a:moveTo>
                  <a:lnTo>
                    <a:pt x="1" y="210"/>
                  </a:lnTo>
                  <a:lnTo>
                    <a:pt x="342" y="760"/>
                  </a:lnTo>
                  <a:lnTo>
                    <a:pt x="688" y="485"/>
                  </a:lnTo>
                  <a:lnTo>
                    <a:pt x="413"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 name="Google Shape;468;p35"/>
            <p:cNvSpPr/>
            <p:nvPr/>
          </p:nvSpPr>
          <p:spPr>
            <a:xfrm>
              <a:off x="7305044" y="1222251"/>
              <a:ext cx="308448" cy="473234"/>
            </a:xfrm>
            <a:custGeom>
              <a:rect b="b" l="l" r="r" t="t"/>
              <a:pathLst>
                <a:path extrusionOk="0" h="3380" w="2203">
                  <a:moveTo>
                    <a:pt x="798" y="0"/>
                  </a:moveTo>
                  <a:cubicBezTo>
                    <a:pt x="688" y="0"/>
                    <a:pt x="581" y="47"/>
                    <a:pt x="480" y="149"/>
                  </a:cubicBezTo>
                  <a:cubicBezTo>
                    <a:pt x="1" y="699"/>
                    <a:pt x="1239" y="3379"/>
                    <a:pt x="1239" y="3379"/>
                  </a:cubicBezTo>
                  <a:lnTo>
                    <a:pt x="2202" y="2554"/>
                  </a:lnTo>
                  <a:lnTo>
                    <a:pt x="1927" y="1590"/>
                  </a:lnTo>
                  <a:cubicBezTo>
                    <a:pt x="1653" y="668"/>
                    <a:pt x="1210" y="0"/>
                    <a:pt x="79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 name="Google Shape;469;p35"/>
            <p:cNvSpPr/>
            <p:nvPr/>
          </p:nvSpPr>
          <p:spPr>
            <a:xfrm>
              <a:off x="7449255" y="1531952"/>
              <a:ext cx="211979" cy="770615"/>
            </a:xfrm>
            <a:custGeom>
              <a:rect b="b" l="l" r="r" t="t"/>
              <a:pathLst>
                <a:path extrusionOk="0" h="5504" w="1514">
                  <a:moveTo>
                    <a:pt x="1035" y="0"/>
                  </a:moveTo>
                  <a:lnTo>
                    <a:pt x="209" y="413"/>
                  </a:lnTo>
                  <a:cubicBezTo>
                    <a:pt x="0" y="1855"/>
                    <a:pt x="826" y="4469"/>
                    <a:pt x="1238" y="5432"/>
                  </a:cubicBezTo>
                  <a:lnTo>
                    <a:pt x="1514" y="5504"/>
                  </a:lnTo>
                  <a:cubicBezTo>
                    <a:pt x="1514" y="5504"/>
                    <a:pt x="1238" y="2956"/>
                    <a:pt x="1238" y="1514"/>
                  </a:cubicBezTo>
                  <a:cubicBezTo>
                    <a:pt x="1310" y="276"/>
                    <a:pt x="1035" y="0"/>
                    <a:pt x="103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 name="Google Shape;470;p35"/>
            <p:cNvSpPr/>
            <p:nvPr/>
          </p:nvSpPr>
          <p:spPr>
            <a:xfrm>
              <a:off x="7564763" y="2292483"/>
              <a:ext cx="106550" cy="48583"/>
            </a:xfrm>
            <a:custGeom>
              <a:rect b="b" l="l" r="r" t="t"/>
              <a:pathLst>
                <a:path extrusionOk="0" h="347" w="761">
                  <a:moveTo>
                    <a:pt x="413" y="0"/>
                  </a:moveTo>
                  <a:cubicBezTo>
                    <a:pt x="413" y="0"/>
                    <a:pt x="413" y="138"/>
                    <a:pt x="138" y="209"/>
                  </a:cubicBezTo>
                  <a:cubicBezTo>
                    <a:pt x="1" y="209"/>
                    <a:pt x="1" y="347"/>
                    <a:pt x="1" y="347"/>
                  </a:cubicBezTo>
                  <a:lnTo>
                    <a:pt x="689" y="347"/>
                  </a:lnTo>
                  <a:cubicBezTo>
                    <a:pt x="689" y="347"/>
                    <a:pt x="760" y="209"/>
                    <a:pt x="689" y="72"/>
                  </a:cubicBezTo>
                  <a:lnTo>
                    <a:pt x="413" y="0"/>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 name="Google Shape;471;p35"/>
            <p:cNvSpPr/>
            <p:nvPr/>
          </p:nvSpPr>
          <p:spPr>
            <a:xfrm>
              <a:off x="7026424" y="1474128"/>
              <a:ext cx="95489" cy="59364"/>
            </a:xfrm>
            <a:custGeom>
              <a:rect b="b" l="l" r="r" t="t"/>
              <a:pathLst>
                <a:path extrusionOk="0" h="424" w="682">
                  <a:moveTo>
                    <a:pt x="406" y="1"/>
                  </a:moveTo>
                  <a:cubicBezTo>
                    <a:pt x="340" y="1"/>
                    <a:pt x="202" y="1"/>
                    <a:pt x="202" y="67"/>
                  </a:cubicBezTo>
                  <a:cubicBezTo>
                    <a:pt x="202" y="67"/>
                    <a:pt x="406" y="67"/>
                    <a:pt x="406" y="138"/>
                  </a:cubicBezTo>
                  <a:cubicBezTo>
                    <a:pt x="378" y="152"/>
                    <a:pt x="347" y="157"/>
                    <a:pt x="316" y="157"/>
                  </a:cubicBezTo>
                  <a:cubicBezTo>
                    <a:pt x="227" y="157"/>
                    <a:pt x="135" y="117"/>
                    <a:pt x="91" y="117"/>
                  </a:cubicBezTo>
                  <a:cubicBezTo>
                    <a:pt x="74" y="117"/>
                    <a:pt x="65" y="123"/>
                    <a:pt x="65" y="138"/>
                  </a:cubicBezTo>
                  <a:cubicBezTo>
                    <a:pt x="1" y="197"/>
                    <a:pt x="104" y="424"/>
                    <a:pt x="520" y="424"/>
                  </a:cubicBezTo>
                  <a:cubicBezTo>
                    <a:pt x="569" y="424"/>
                    <a:pt x="623" y="420"/>
                    <a:pt x="681" y="413"/>
                  </a:cubicBezTo>
                  <a:lnTo>
                    <a:pt x="681" y="138"/>
                  </a:lnTo>
                  <a:lnTo>
                    <a:pt x="406"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 name="Google Shape;472;p35"/>
            <p:cNvSpPr/>
            <p:nvPr/>
          </p:nvSpPr>
          <p:spPr>
            <a:xfrm>
              <a:off x="7420693" y="1502690"/>
              <a:ext cx="259863" cy="789936"/>
            </a:xfrm>
            <a:custGeom>
              <a:rect b="b" l="l" r="r" t="t"/>
              <a:pathLst>
                <a:path extrusionOk="0" h="5642" w="1856">
                  <a:moveTo>
                    <a:pt x="1239" y="0"/>
                  </a:moveTo>
                  <a:lnTo>
                    <a:pt x="0" y="413"/>
                  </a:lnTo>
                  <a:lnTo>
                    <a:pt x="1305" y="5641"/>
                  </a:lnTo>
                  <a:lnTo>
                    <a:pt x="1855" y="5641"/>
                  </a:lnTo>
                  <a:cubicBezTo>
                    <a:pt x="1855" y="5641"/>
                    <a:pt x="1718" y="2686"/>
                    <a:pt x="1651" y="1514"/>
                  </a:cubicBezTo>
                  <a:cubicBezTo>
                    <a:pt x="1514" y="347"/>
                    <a:pt x="1239" y="0"/>
                    <a:pt x="1239"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 name="Google Shape;473;p35"/>
            <p:cNvSpPr/>
            <p:nvPr/>
          </p:nvSpPr>
          <p:spPr>
            <a:xfrm>
              <a:off x="7343687" y="1233031"/>
              <a:ext cx="134972" cy="154151"/>
            </a:xfrm>
            <a:custGeom>
              <a:rect b="b" l="l" r="r" t="t"/>
              <a:pathLst>
                <a:path extrusionOk="0" h="1101" w="964">
                  <a:moveTo>
                    <a:pt x="499" y="1"/>
                  </a:moveTo>
                  <a:cubicBezTo>
                    <a:pt x="293" y="1"/>
                    <a:pt x="106" y="250"/>
                    <a:pt x="0" y="622"/>
                  </a:cubicBezTo>
                  <a:lnTo>
                    <a:pt x="754" y="1101"/>
                  </a:lnTo>
                  <a:cubicBezTo>
                    <a:pt x="963" y="622"/>
                    <a:pt x="963" y="209"/>
                    <a:pt x="688" y="72"/>
                  </a:cubicBezTo>
                  <a:cubicBezTo>
                    <a:pt x="624" y="23"/>
                    <a:pt x="561" y="1"/>
                    <a:pt x="499" y="1"/>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 name="Google Shape;474;p35"/>
            <p:cNvSpPr/>
            <p:nvPr/>
          </p:nvSpPr>
          <p:spPr>
            <a:xfrm>
              <a:off x="7112530" y="1319977"/>
              <a:ext cx="336870" cy="236617"/>
            </a:xfrm>
            <a:custGeom>
              <a:rect b="b" l="l" r="r" t="t"/>
              <a:pathLst>
                <a:path extrusionOk="0" h="1690" w="2406">
                  <a:moveTo>
                    <a:pt x="1651" y="1"/>
                  </a:moveTo>
                  <a:cubicBezTo>
                    <a:pt x="1651" y="139"/>
                    <a:pt x="1580" y="205"/>
                    <a:pt x="1580" y="414"/>
                  </a:cubicBezTo>
                  <a:cubicBezTo>
                    <a:pt x="1529" y="945"/>
                    <a:pt x="1106" y="1352"/>
                    <a:pt x="567" y="1352"/>
                  </a:cubicBezTo>
                  <a:cubicBezTo>
                    <a:pt x="408" y="1352"/>
                    <a:pt x="239" y="1317"/>
                    <a:pt x="66" y="1239"/>
                  </a:cubicBezTo>
                  <a:lnTo>
                    <a:pt x="0" y="1443"/>
                  </a:lnTo>
                  <a:cubicBezTo>
                    <a:pt x="160" y="1577"/>
                    <a:pt x="474" y="1690"/>
                    <a:pt x="831" y="1690"/>
                  </a:cubicBezTo>
                  <a:cubicBezTo>
                    <a:pt x="1396" y="1690"/>
                    <a:pt x="2068" y="1407"/>
                    <a:pt x="2405" y="480"/>
                  </a:cubicBezTo>
                  <a:lnTo>
                    <a:pt x="1651"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 name="Google Shape;475;p35"/>
            <p:cNvSpPr/>
            <p:nvPr/>
          </p:nvSpPr>
          <p:spPr>
            <a:xfrm>
              <a:off x="7420693" y="2283243"/>
              <a:ext cx="105709" cy="57824"/>
            </a:xfrm>
            <a:custGeom>
              <a:rect b="b" l="l" r="r" t="t"/>
              <a:pathLst>
                <a:path extrusionOk="0" h="413" w="755">
                  <a:moveTo>
                    <a:pt x="617" y="0"/>
                  </a:moveTo>
                  <a:cubicBezTo>
                    <a:pt x="617" y="0"/>
                    <a:pt x="551" y="66"/>
                    <a:pt x="551" y="138"/>
                  </a:cubicBezTo>
                  <a:lnTo>
                    <a:pt x="342" y="275"/>
                  </a:lnTo>
                  <a:lnTo>
                    <a:pt x="138" y="275"/>
                  </a:lnTo>
                  <a:lnTo>
                    <a:pt x="138" y="204"/>
                  </a:lnTo>
                  <a:cubicBezTo>
                    <a:pt x="0" y="275"/>
                    <a:pt x="0" y="413"/>
                    <a:pt x="0" y="413"/>
                  </a:cubicBezTo>
                  <a:lnTo>
                    <a:pt x="342" y="413"/>
                  </a:lnTo>
                  <a:lnTo>
                    <a:pt x="688" y="204"/>
                  </a:lnTo>
                  <a:cubicBezTo>
                    <a:pt x="688" y="204"/>
                    <a:pt x="754" y="66"/>
                    <a:pt x="617"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 name="Google Shape;476;p35"/>
            <p:cNvSpPr/>
            <p:nvPr/>
          </p:nvSpPr>
          <p:spPr>
            <a:xfrm>
              <a:off x="7564763" y="2302424"/>
              <a:ext cx="106550" cy="38643"/>
            </a:xfrm>
            <a:custGeom>
              <a:rect b="b" l="l" r="r" t="t"/>
              <a:pathLst>
                <a:path extrusionOk="0" h="276" w="761">
                  <a:moveTo>
                    <a:pt x="689" y="1"/>
                  </a:moveTo>
                  <a:cubicBezTo>
                    <a:pt x="689" y="67"/>
                    <a:pt x="622" y="67"/>
                    <a:pt x="622" y="138"/>
                  </a:cubicBezTo>
                  <a:lnTo>
                    <a:pt x="138" y="138"/>
                  </a:lnTo>
                  <a:cubicBezTo>
                    <a:pt x="138" y="138"/>
                    <a:pt x="1" y="138"/>
                    <a:pt x="1" y="276"/>
                  </a:cubicBezTo>
                  <a:lnTo>
                    <a:pt x="689" y="276"/>
                  </a:lnTo>
                  <a:cubicBezTo>
                    <a:pt x="689" y="276"/>
                    <a:pt x="760" y="204"/>
                    <a:pt x="689"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 name="Google Shape;477;p35"/>
            <p:cNvSpPr/>
            <p:nvPr/>
          </p:nvSpPr>
          <p:spPr>
            <a:xfrm>
              <a:off x="5965987" y="2649228"/>
              <a:ext cx="288986" cy="799177"/>
            </a:xfrm>
            <a:custGeom>
              <a:rect b="b" l="l" r="r" t="t"/>
              <a:pathLst>
                <a:path extrusionOk="0" h="5708" w="2064">
                  <a:moveTo>
                    <a:pt x="622" y="0"/>
                  </a:moveTo>
                  <a:cubicBezTo>
                    <a:pt x="622" y="0"/>
                    <a:pt x="0" y="413"/>
                    <a:pt x="551" y="2201"/>
                  </a:cubicBezTo>
                  <a:cubicBezTo>
                    <a:pt x="1035" y="3781"/>
                    <a:pt x="209" y="5570"/>
                    <a:pt x="209" y="5570"/>
                  </a:cubicBezTo>
                  <a:lnTo>
                    <a:pt x="413" y="5707"/>
                  </a:lnTo>
                  <a:cubicBezTo>
                    <a:pt x="413" y="5707"/>
                    <a:pt x="2064" y="3368"/>
                    <a:pt x="1376"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 name="Google Shape;478;p35"/>
            <p:cNvSpPr/>
            <p:nvPr/>
          </p:nvSpPr>
          <p:spPr>
            <a:xfrm>
              <a:off x="6034312" y="2176835"/>
              <a:ext cx="160174" cy="145470"/>
            </a:xfrm>
            <a:custGeom>
              <a:rect b="b" l="l" r="r" t="t"/>
              <a:pathLst>
                <a:path extrusionOk="0" h="1039" w="1144">
                  <a:moveTo>
                    <a:pt x="822" y="1"/>
                  </a:moveTo>
                  <a:lnTo>
                    <a:pt x="822" y="1"/>
                  </a:lnTo>
                  <a:cubicBezTo>
                    <a:pt x="682" y="71"/>
                    <a:pt x="558" y="88"/>
                    <a:pt x="471" y="88"/>
                  </a:cubicBezTo>
                  <a:cubicBezTo>
                    <a:pt x="388" y="88"/>
                    <a:pt x="338" y="72"/>
                    <a:pt x="338" y="72"/>
                  </a:cubicBezTo>
                  <a:lnTo>
                    <a:pt x="272" y="413"/>
                  </a:lnTo>
                  <a:cubicBezTo>
                    <a:pt x="232" y="394"/>
                    <a:pt x="199" y="385"/>
                    <a:pt x="170" y="385"/>
                  </a:cubicBezTo>
                  <a:cubicBezTo>
                    <a:pt x="1" y="385"/>
                    <a:pt x="26" y="689"/>
                    <a:pt x="200" y="689"/>
                  </a:cubicBezTo>
                  <a:cubicBezTo>
                    <a:pt x="200" y="689"/>
                    <a:pt x="134" y="964"/>
                    <a:pt x="547" y="1035"/>
                  </a:cubicBezTo>
                  <a:cubicBezTo>
                    <a:pt x="565" y="1037"/>
                    <a:pt x="582" y="1038"/>
                    <a:pt x="598" y="1038"/>
                  </a:cubicBezTo>
                  <a:cubicBezTo>
                    <a:pt x="1144" y="1038"/>
                    <a:pt x="822" y="1"/>
                    <a:pt x="822"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 name="Google Shape;479;p35"/>
            <p:cNvSpPr/>
            <p:nvPr/>
          </p:nvSpPr>
          <p:spPr>
            <a:xfrm>
              <a:off x="6042993" y="2273162"/>
              <a:ext cx="77147" cy="106408"/>
            </a:xfrm>
            <a:custGeom>
              <a:rect b="b" l="l" r="r" t="t"/>
              <a:pathLst>
                <a:path extrusionOk="0" h="760" w="551">
                  <a:moveTo>
                    <a:pt x="138" y="1"/>
                  </a:moveTo>
                  <a:lnTo>
                    <a:pt x="1" y="760"/>
                  </a:lnTo>
                  <a:lnTo>
                    <a:pt x="485" y="688"/>
                  </a:lnTo>
                  <a:lnTo>
                    <a:pt x="551" y="72"/>
                  </a:lnTo>
                  <a:lnTo>
                    <a:pt x="138"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 name="Google Shape;480;p35"/>
            <p:cNvSpPr/>
            <p:nvPr/>
          </p:nvSpPr>
          <p:spPr>
            <a:xfrm>
              <a:off x="5975928" y="2339947"/>
              <a:ext cx="240541" cy="395668"/>
            </a:xfrm>
            <a:custGeom>
              <a:rect b="b" l="l" r="r" t="t"/>
              <a:pathLst>
                <a:path extrusionOk="0" h="2826" w="1718">
                  <a:moveTo>
                    <a:pt x="854" y="0"/>
                  </a:moveTo>
                  <a:cubicBezTo>
                    <a:pt x="777" y="0"/>
                    <a:pt x="698" y="24"/>
                    <a:pt x="617" y="74"/>
                  </a:cubicBezTo>
                  <a:cubicBezTo>
                    <a:pt x="1" y="487"/>
                    <a:pt x="617" y="2826"/>
                    <a:pt x="617" y="2826"/>
                  </a:cubicBezTo>
                  <a:lnTo>
                    <a:pt x="1718" y="2826"/>
                  </a:lnTo>
                  <a:lnTo>
                    <a:pt x="1652" y="1796"/>
                  </a:lnTo>
                  <a:cubicBezTo>
                    <a:pt x="1652" y="796"/>
                    <a:pt x="1299" y="0"/>
                    <a:pt x="854" y="0"/>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 name="Google Shape;481;p35"/>
            <p:cNvSpPr/>
            <p:nvPr/>
          </p:nvSpPr>
          <p:spPr>
            <a:xfrm>
              <a:off x="6075335" y="2052087"/>
              <a:ext cx="305367" cy="418210"/>
            </a:xfrm>
            <a:custGeom>
              <a:rect b="b" l="l" r="r" t="t"/>
              <a:pathLst>
                <a:path extrusionOk="0" h="2987" w="2181">
                  <a:moveTo>
                    <a:pt x="1971" y="0"/>
                  </a:moveTo>
                  <a:cubicBezTo>
                    <a:pt x="1971" y="0"/>
                    <a:pt x="1492" y="1514"/>
                    <a:pt x="391" y="2130"/>
                  </a:cubicBezTo>
                  <a:cubicBezTo>
                    <a:pt x="254" y="2201"/>
                    <a:pt x="182" y="2339"/>
                    <a:pt x="116" y="2405"/>
                  </a:cubicBezTo>
                  <a:cubicBezTo>
                    <a:pt x="0" y="2698"/>
                    <a:pt x="225" y="2987"/>
                    <a:pt x="464" y="2987"/>
                  </a:cubicBezTo>
                  <a:cubicBezTo>
                    <a:pt x="508" y="2987"/>
                    <a:pt x="552" y="2977"/>
                    <a:pt x="595" y="2955"/>
                  </a:cubicBezTo>
                  <a:cubicBezTo>
                    <a:pt x="1079" y="2680"/>
                    <a:pt x="2180" y="826"/>
                    <a:pt x="2108"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 name="Google Shape;482;p35"/>
            <p:cNvSpPr/>
            <p:nvPr/>
          </p:nvSpPr>
          <p:spPr>
            <a:xfrm>
              <a:off x="6033752" y="2649228"/>
              <a:ext cx="240541" cy="799177"/>
            </a:xfrm>
            <a:custGeom>
              <a:rect b="b" l="l" r="r" t="t"/>
              <a:pathLst>
                <a:path extrusionOk="0" h="5708" w="1718">
                  <a:moveTo>
                    <a:pt x="276" y="0"/>
                  </a:moveTo>
                  <a:cubicBezTo>
                    <a:pt x="276" y="0"/>
                    <a:pt x="1" y="550"/>
                    <a:pt x="479" y="2339"/>
                  </a:cubicBezTo>
                  <a:cubicBezTo>
                    <a:pt x="1030" y="4540"/>
                    <a:pt x="964" y="5707"/>
                    <a:pt x="964" y="5707"/>
                  </a:cubicBezTo>
                  <a:lnTo>
                    <a:pt x="1167" y="5707"/>
                  </a:lnTo>
                  <a:cubicBezTo>
                    <a:pt x="1167" y="5707"/>
                    <a:pt x="1718" y="2064"/>
                    <a:pt x="130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 name="Google Shape;483;p35"/>
            <p:cNvSpPr/>
            <p:nvPr/>
          </p:nvSpPr>
          <p:spPr>
            <a:xfrm>
              <a:off x="6149400" y="3439021"/>
              <a:ext cx="115650" cy="38643"/>
            </a:xfrm>
            <a:custGeom>
              <a:rect b="b" l="l" r="r" t="t"/>
              <a:pathLst>
                <a:path extrusionOk="0" h="276" w="826">
                  <a:moveTo>
                    <a:pt x="138" y="0"/>
                  </a:moveTo>
                  <a:cubicBezTo>
                    <a:pt x="0" y="204"/>
                    <a:pt x="66" y="275"/>
                    <a:pt x="66" y="275"/>
                  </a:cubicBezTo>
                  <a:lnTo>
                    <a:pt x="826" y="275"/>
                  </a:lnTo>
                  <a:lnTo>
                    <a:pt x="688" y="138"/>
                  </a:lnTo>
                  <a:cubicBezTo>
                    <a:pt x="341" y="66"/>
                    <a:pt x="341" y="0"/>
                    <a:pt x="341"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 name="Google Shape;484;p35"/>
            <p:cNvSpPr/>
            <p:nvPr/>
          </p:nvSpPr>
          <p:spPr>
            <a:xfrm>
              <a:off x="5975928" y="3419700"/>
              <a:ext cx="105709" cy="57964"/>
            </a:xfrm>
            <a:custGeom>
              <a:rect b="b" l="l" r="r" t="t"/>
              <a:pathLst>
                <a:path extrusionOk="0" h="414" w="755">
                  <a:moveTo>
                    <a:pt x="204" y="0"/>
                  </a:moveTo>
                  <a:cubicBezTo>
                    <a:pt x="1" y="138"/>
                    <a:pt x="1" y="204"/>
                    <a:pt x="1" y="204"/>
                  </a:cubicBezTo>
                  <a:lnTo>
                    <a:pt x="342" y="413"/>
                  </a:lnTo>
                  <a:lnTo>
                    <a:pt x="755" y="413"/>
                  </a:lnTo>
                  <a:cubicBezTo>
                    <a:pt x="755" y="413"/>
                    <a:pt x="755" y="276"/>
                    <a:pt x="617" y="276"/>
                  </a:cubicBezTo>
                  <a:cubicBezTo>
                    <a:pt x="414" y="204"/>
                    <a:pt x="414" y="67"/>
                    <a:pt x="414" y="67"/>
                  </a:cubicBezTo>
                  <a:lnTo>
                    <a:pt x="204" y="0"/>
                  </a:ln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 name="Google Shape;485;p35"/>
            <p:cNvSpPr/>
            <p:nvPr/>
          </p:nvSpPr>
          <p:spPr>
            <a:xfrm>
              <a:off x="6351155" y="1994263"/>
              <a:ext cx="77287" cy="86386"/>
            </a:xfrm>
            <a:custGeom>
              <a:rect b="b" l="l" r="r" t="t"/>
              <a:pathLst>
                <a:path extrusionOk="0" h="617" w="552">
                  <a:moveTo>
                    <a:pt x="414" y="0"/>
                  </a:moveTo>
                  <a:cubicBezTo>
                    <a:pt x="348" y="0"/>
                    <a:pt x="276" y="138"/>
                    <a:pt x="138" y="276"/>
                  </a:cubicBezTo>
                  <a:cubicBezTo>
                    <a:pt x="138" y="204"/>
                    <a:pt x="276" y="66"/>
                    <a:pt x="210" y="66"/>
                  </a:cubicBezTo>
                  <a:lnTo>
                    <a:pt x="72" y="204"/>
                  </a:lnTo>
                  <a:cubicBezTo>
                    <a:pt x="1" y="276"/>
                    <a:pt x="1" y="413"/>
                    <a:pt x="1" y="413"/>
                  </a:cubicBezTo>
                  <a:lnTo>
                    <a:pt x="138" y="617"/>
                  </a:lnTo>
                  <a:cubicBezTo>
                    <a:pt x="551" y="276"/>
                    <a:pt x="485" y="0"/>
                    <a:pt x="414"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 name="Google Shape;486;p35"/>
            <p:cNvSpPr/>
            <p:nvPr/>
          </p:nvSpPr>
          <p:spPr>
            <a:xfrm>
              <a:off x="5985169" y="2649228"/>
              <a:ext cx="279885" cy="452372"/>
            </a:xfrm>
            <a:custGeom>
              <a:rect b="b" l="l" r="r" t="t"/>
              <a:pathLst>
                <a:path extrusionOk="0" h="3231" w="1999">
                  <a:moveTo>
                    <a:pt x="414" y="0"/>
                  </a:moveTo>
                  <a:cubicBezTo>
                    <a:pt x="414" y="0"/>
                    <a:pt x="1" y="550"/>
                    <a:pt x="210" y="1651"/>
                  </a:cubicBezTo>
                  <a:cubicBezTo>
                    <a:pt x="414" y="2818"/>
                    <a:pt x="551" y="3231"/>
                    <a:pt x="551" y="3231"/>
                  </a:cubicBezTo>
                  <a:lnTo>
                    <a:pt x="1789" y="3231"/>
                  </a:lnTo>
                  <a:cubicBezTo>
                    <a:pt x="1789" y="3231"/>
                    <a:pt x="1999" y="1101"/>
                    <a:pt x="1652" y="0"/>
                  </a:cubicBezTo>
                  <a:close/>
                </a:path>
              </a:pathLst>
            </a:custGeom>
            <a:solidFill>
              <a:srgbClr val="E674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 name="Google Shape;487;p35"/>
            <p:cNvSpPr/>
            <p:nvPr/>
          </p:nvSpPr>
          <p:spPr>
            <a:xfrm>
              <a:off x="5927484" y="2157654"/>
              <a:ext cx="247542" cy="344845"/>
            </a:xfrm>
            <a:custGeom>
              <a:rect b="b" l="l" r="r" t="t"/>
              <a:pathLst>
                <a:path extrusionOk="0" h="2463" w="1768">
                  <a:moveTo>
                    <a:pt x="1238" y="0"/>
                  </a:moveTo>
                  <a:lnTo>
                    <a:pt x="1172" y="72"/>
                  </a:lnTo>
                  <a:cubicBezTo>
                    <a:pt x="826" y="138"/>
                    <a:pt x="760" y="484"/>
                    <a:pt x="622" y="760"/>
                  </a:cubicBezTo>
                  <a:cubicBezTo>
                    <a:pt x="347" y="1035"/>
                    <a:pt x="0" y="1376"/>
                    <a:pt x="72" y="1926"/>
                  </a:cubicBezTo>
                  <a:cubicBezTo>
                    <a:pt x="72" y="2289"/>
                    <a:pt x="305" y="2462"/>
                    <a:pt x="541" y="2462"/>
                  </a:cubicBezTo>
                  <a:cubicBezTo>
                    <a:pt x="709" y="2462"/>
                    <a:pt x="878" y="2374"/>
                    <a:pt x="963" y="2201"/>
                  </a:cubicBezTo>
                  <a:cubicBezTo>
                    <a:pt x="1172" y="1860"/>
                    <a:pt x="760" y="1513"/>
                    <a:pt x="1035" y="1238"/>
                  </a:cubicBezTo>
                  <a:cubicBezTo>
                    <a:pt x="1310" y="897"/>
                    <a:pt x="1101" y="484"/>
                    <a:pt x="1101" y="484"/>
                  </a:cubicBezTo>
                  <a:lnTo>
                    <a:pt x="1101" y="484"/>
                  </a:lnTo>
                  <a:cubicBezTo>
                    <a:pt x="1101" y="484"/>
                    <a:pt x="1173" y="491"/>
                    <a:pt x="1269" y="491"/>
                  </a:cubicBezTo>
                  <a:cubicBezTo>
                    <a:pt x="1468" y="491"/>
                    <a:pt x="1767" y="461"/>
                    <a:pt x="1723" y="275"/>
                  </a:cubicBezTo>
                  <a:cubicBezTo>
                    <a:pt x="1651" y="72"/>
                    <a:pt x="1376" y="0"/>
                    <a:pt x="1238"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 name="Google Shape;488;p35"/>
            <p:cNvSpPr/>
            <p:nvPr/>
          </p:nvSpPr>
          <p:spPr>
            <a:xfrm>
              <a:off x="5975928" y="3428941"/>
              <a:ext cx="105709" cy="48723"/>
            </a:xfrm>
            <a:custGeom>
              <a:rect b="b" l="l" r="r" t="t"/>
              <a:pathLst>
                <a:path extrusionOk="0" h="348" w="755">
                  <a:moveTo>
                    <a:pt x="138" y="1"/>
                  </a:moveTo>
                  <a:cubicBezTo>
                    <a:pt x="1" y="72"/>
                    <a:pt x="1" y="138"/>
                    <a:pt x="1" y="138"/>
                  </a:cubicBezTo>
                  <a:lnTo>
                    <a:pt x="342" y="347"/>
                  </a:lnTo>
                  <a:lnTo>
                    <a:pt x="755" y="347"/>
                  </a:lnTo>
                  <a:cubicBezTo>
                    <a:pt x="755" y="347"/>
                    <a:pt x="755" y="276"/>
                    <a:pt x="617" y="210"/>
                  </a:cubicBezTo>
                  <a:lnTo>
                    <a:pt x="617" y="276"/>
                  </a:lnTo>
                  <a:lnTo>
                    <a:pt x="414" y="276"/>
                  </a:lnTo>
                  <a:lnTo>
                    <a:pt x="138" y="138"/>
                  </a:lnTo>
                  <a:cubicBezTo>
                    <a:pt x="204" y="1"/>
                    <a:pt x="138" y="1"/>
                    <a:pt x="138"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 name="Google Shape;489;p35"/>
            <p:cNvSpPr/>
            <p:nvPr/>
          </p:nvSpPr>
          <p:spPr>
            <a:xfrm>
              <a:off x="6158641" y="3448262"/>
              <a:ext cx="106410" cy="29402"/>
            </a:xfrm>
            <a:custGeom>
              <a:rect b="b" l="l" r="r" t="t"/>
              <a:pathLst>
                <a:path extrusionOk="0" h="210" w="760">
                  <a:moveTo>
                    <a:pt x="0" y="0"/>
                  </a:moveTo>
                  <a:lnTo>
                    <a:pt x="0" y="209"/>
                  </a:lnTo>
                  <a:lnTo>
                    <a:pt x="760" y="209"/>
                  </a:lnTo>
                  <a:lnTo>
                    <a:pt x="622" y="72"/>
                  </a:lnTo>
                  <a:lnTo>
                    <a:pt x="550" y="72"/>
                  </a:lnTo>
                  <a:lnTo>
                    <a:pt x="550" y="138"/>
                  </a:lnTo>
                  <a:lnTo>
                    <a:pt x="138" y="138"/>
                  </a:lnTo>
                  <a:cubicBezTo>
                    <a:pt x="138" y="72"/>
                    <a:pt x="72" y="0"/>
                    <a:pt x="0"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490" name="Google Shape;490;p35"/>
          <p:cNvPicPr preferRelativeResize="0"/>
          <p:nvPr/>
        </p:nvPicPr>
        <p:blipFill rotWithShape="1">
          <a:blip r:embed="rId4">
            <a:alphaModFix/>
          </a:blip>
          <a:srcRect b="0" l="9523" r="7811" t="0"/>
          <a:stretch/>
        </p:blipFill>
        <p:spPr>
          <a:xfrm>
            <a:off x="7389249" y="399800"/>
            <a:ext cx="9624648" cy="65295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49" name="Shape 1749"/>
        <p:cNvGrpSpPr/>
        <p:nvPr/>
      </p:nvGrpSpPr>
      <p:grpSpPr>
        <a:xfrm>
          <a:off x="0" y="0"/>
          <a:ext cx="0" cy="0"/>
          <a:chOff x="0" y="0"/>
          <a:chExt cx="0" cy="0"/>
        </a:xfrm>
      </p:grpSpPr>
      <p:sp>
        <p:nvSpPr>
          <p:cNvPr id="1750" name="Google Shape;1750;p80"/>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751" name="Google Shape;1751;p80"/>
          <p:cNvSpPr txBox="1"/>
          <p:nvPr>
            <p:ph idx="4294967295" type="body"/>
          </p:nvPr>
        </p:nvSpPr>
        <p:spPr>
          <a:xfrm>
            <a:off x="2441000" y="2599750"/>
            <a:ext cx="14094600" cy="880200"/>
          </a:xfrm>
          <a:prstGeom prst="rect">
            <a:avLst/>
          </a:prstGeom>
        </p:spPr>
        <p:txBody>
          <a:bodyPr anchorCtr="0" anchor="t" bIns="182850" lIns="182850" spcFirstLastPara="1" rIns="182850" wrap="square" tIns="182850">
            <a:noAutofit/>
          </a:bodyPr>
          <a:lstStyle/>
          <a:p>
            <a:pPr indent="0" lvl="0" marL="0" marR="0" rtl="0" algn="l">
              <a:lnSpc>
                <a:spcPct val="115000"/>
              </a:lnSpc>
              <a:spcBef>
                <a:spcPts val="2800"/>
              </a:spcBef>
              <a:spcAft>
                <a:spcPts val="0"/>
              </a:spcAft>
              <a:buNone/>
            </a:pPr>
            <a:r>
              <a:rPr lang="en" sz="24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2400" u="sng">
                <a:solidFill>
                  <a:srgbClr val="869FB2"/>
                </a:solidFill>
                <a:latin typeface="Arial"/>
                <a:ea typeface="Arial"/>
                <a:cs typeface="Arial"/>
                <a:sym typeface="Arial"/>
                <a:hlinkClick r:id="rId3">
                  <a:extLst>
                    <a:ext uri="{A12FA001-AC4F-418D-AE19-62706E023703}">
                      <ahyp:hlinkClr val="tx"/>
                    </a:ext>
                  </a:extLst>
                </a:hlinkClick>
              </a:rPr>
              <a:t>lidesgo</a:t>
            </a:r>
            <a:r>
              <a:rPr lang="en" sz="2400">
                <a:solidFill>
                  <a:srgbClr val="435D74"/>
                </a:solidFill>
                <a:latin typeface="Arial"/>
                <a:ea typeface="Arial"/>
                <a:cs typeface="Arial"/>
                <a:sym typeface="Arial"/>
              </a:rPr>
              <a:t> </a:t>
            </a:r>
            <a:r>
              <a:rPr lang="en" sz="2400">
                <a:solidFill>
                  <a:srgbClr val="FFFFFF"/>
                </a:solidFill>
                <a:latin typeface="Arial"/>
                <a:ea typeface="Arial"/>
                <a:cs typeface="Arial"/>
                <a:sym typeface="Arial"/>
              </a:rPr>
              <a:t>by keeping the </a:t>
            </a:r>
            <a:r>
              <a:rPr b="1" lang="en" sz="24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2400">
                <a:solidFill>
                  <a:srgbClr val="FFFFFF"/>
                </a:solidFill>
                <a:latin typeface="Arial"/>
                <a:ea typeface="Arial"/>
                <a:cs typeface="Arial"/>
                <a:sym typeface="Arial"/>
              </a:rPr>
              <a:t> slide.</a:t>
            </a:r>
            <a:endParaRPr sz="2400">
              <a:solidFill>
                <a:srgbClr val="FFFFFF"/>
              </a:solidFill>
              <a:latin typeface="Arial"/>
              <a:ea typeface="Arial"/>
              <a:cs typeface="Arial"/>
              <a:sym typeface="Arial"/>
            </a:endParaRPr>
          </a:p>
          <a:p>
            <a:pPr indent="0" lvl="0" marL="0" marR="0" rtl="0" algn="l">
              <a:lnSpc>
                <a:spcPct val="115000"/>
              </a:lnSpc>
              <a:spcBef>
                <a:spcPts val="2800"/>
              </a:spcBef>
              <a:spcAft>
                <a:spcPts val="0"/>
              </a:spcAft>
              <a:buNone/>
            </a:pPr>
            <a:r>
              <a:rPr b="1" lang="en" sz="2200">
                <a:solidFill>
                  <a:srgbClr val="869FB2"/>
                </a:solidFill>
                <a:latin typeface="Arial"/>
                <a:ea typeface="Arial"/>
                <a:cs typeface="Arial"/>
                <a:sym typeface="Arial"/>
              </a:rPr>
              <a:t>You are allowed to:</a:t>
            </a:r>
            <a:endParaRPr b="1" sz="2200">
              <a:solidFill>
                <a:srgbClr val="869FB2"/>
              </a:solidFill>
              <a:latin typeface="Arial"/>
              <a:ea typeface="Arial"/>
              <a:cs typeface="Arial"/>
              <a:sym typeface="Arial"/>
            </a:endParaRPr>
          </a:p>
          <a:p>
            <a:pPr indent="0" lvl="0" marL="0" rtl="0" algn="l">
              <a:lnSpc>
                <a:spcPct val="115000"/>
              </a:lnSpc>
              <a:spcBef>
                <a:spcPts val="800"/>
              </a:spcBef>
              <a:spcAft>
                <a:spcPts val="0"/>
              </a:spcAft>
              <a:buNone/>
            </a:pPr>
            <a:r>
              <a:rPr lang="en" sz="2200">
                <a:solidFill>
                  <a:srgbClr val="FFFFFF"/>
                </a:solidFill>
                <a:latin typeface="Arial"/>
                <a:ea typeface="Arial"/>
                <a:cs typeface="Arial"/>
                <a:sym typeface="Arial"/>
              </a:rPr>
              <a:t>- Modify this template.</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Use it for both personal and commercial projects.</a:t>
            </a:r>
            <a:endParaRPr sz="2200">
              <a:solidFill>
                <a:srgbClr val="FFFFFF"/>
              </a:solidFill>
              <a:latin typeface="Arial"/>
              <a:ea typeface="Arial"/>
              <a:cs typeface="Arial"/>
              <a:sym typeface="Arial"/>
            </a:endParaRPr>
          </a:p>
          <a:p>
            <a:pPr indent="0" lvl="0" marL="0" rtl="0" algn="l">
              <a:lnSpc>
                <a:spcPct val="115000"/>
              </a:lnSpc>
              <a:spcBef>
                <a:spcPts val="2800"/>
              </a:spcBef>
              <a:spcAft>
                <a:spcPts val="0"/>
              </a:spcAft>
              <a:buNone/>
            </a:pPr>
            <a:r>
              <a:rPr b="1" lang="en" sz="2200">
                <a:solidFill>
                  <a:srgbClr val="869FB2"/>
                </a:solidFill>
                <a:latin typeface="Arial"/>
                <a:ea typeface="Arial"/>
                <a:cs typeface="Arial"/>
                <a:sym typeface="Arial"/>
              </a:rPr>
              <a:t>You are not allowed to:</a:t>
            </a:r>
            <a:endParaRPr b="1" sz="2200">
              <a:solidFill>
                <a:srgbClr val="869FB2"/>
              </a:solidFill>
              <a:latin typeface="Arial"/>
              <a:ea typeface="Arial"/>
              <a:cs typeface="Arial"/>
              <a:sym typeface="Arial"/>
            </a:endParaRPr>
          </a:p>
          <a:p>
            <a:pPr indent="0" lvl="0" marL="0" rtl="0" algn="l">
              <a:lnSpc>
                <a:spcPct val="115000"/>
              </a:lnSpc>
              <a:spcBef>
                <a:spcPts val="800"/>
              </a:spcBef>
              <a:spcAft>
                <a:spcPts val="0"/>
              </a:spcAft>
              <a:buNone/>
            </a:pPr>
            <a:r>
              <a:rPr lang="en" sz="2200">
                <a:solidFill>
                  <a:srgbClr val="FFFFFF"/>
                </a:solidFill>
                <a:latin typeface="Arial"/>
                <a:ea typeface="Arial"/>
                <a:cs typeface="Arial"/>
                <a:sym typeface="Arial"/>
              </a:rPr>
              <a:t>- Sublicense, sell or rent any of Slidesgo Content (or a modified version of Slidesgo Content).</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Distribute Slidesgo Content unless it has been expressly authorized by Slidesgo.</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Include Slidesgo Content in an online or offline database or file.</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Offer Slidesgo templates (or modified versions of Slidesgo templates) for download.</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Acquire the copyright of Slidesgo Content.</a:t>
            </a:r>
            <a:endParaRPr sz="2200">
              <a:solidFill>
                <a:srgbClr val="FFFFFF"/>
              </a:solidFill>
              <a:latin typeface="Arial"/>
              <a:ea typeface="Arial"/>
              <a:cs typeface="Arial"/>
              <a:sym typeface="Arial"/>
            </a:endParaRPr>
          </a:p>
          <a:p>
            <a:pPr indent="0" lvl="0" marL="0" rtl="0" algn="ctr">
              <a:spcBef>
                <a:spcPts val="0"/>
              </a:spcBef>
              <a:spcAft>
                <a:spcPts val="0"/>
              </a:spcAft>
              <a:buNone/>
            </a:pPr>
            <a:r>
              <a:t/>
            </a:r>
            <a:endParaRPr sz="2200">
              <a:solidFill>
                <a:srgbClr val="435D74"/>
              </a:solidFill>
              <a:latin typeface="Arial"/>
              <a:ea typeface="Arial"/>
              <a:cs typeface="Arial"/>
              <a:sym typeface="Arial"/>
            </a:endParaRPr>
          </a:p>
          <a:p>
            <a:pPr indent="0" lvl="0" marL="0" rtl="0" algn="ctr">
              <a:spcBef>
                <a:spcPts val="0"/>
              </a:spcBef>
              <a:spcAft>
                <a:spcPts val="0"/>
              </a:spcAft>
              <a:buNone/>
            </a:pPr>
            <a:r>
              <a:t/>
            </a:r>
            <a:endParaRPr sz="2800">
              <a:solidFill>
                <a:srgbClr val="435D74"/>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1752" name="Google Shape;1752;p80"/>
          <p:cNvSpPr txBox="1"/>
          <p:nvPr>
            <p:ph idx="4294967295" type="body"/>
          </p:nvPr>
        </p:nvSpPr>
        <p:spPr>
          <a:xfrm>
            <a:off x="2096700" y="8248850"/>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2400">
                <a:solidFill>
                  <a:srgbClr val="FFFFFF"/>
                </a:solidFill>
                <a:latin typeface="Arial"/>
                <a:ea typeface="Arial"/>
                <a:cs typeface="Arial"/>
                <a:sym typeface="Arial"/>
              </a:rPr>
              <a:t>our FAQs or visit Slidesgo School:</a:t>
            </a:r>
            <a:endParaRPr sz="2400">
              <a:solidFill>
                <a:srgbClr val="FFFFFF"/>
              </a:solidFill>
              <a:latin typeface="Arial"/>
              <a:ea typeface="Arial"/>
              <a:cs typeface="Arial"/>
              <a:sym typeface="Arial"/>
            </a:endParaRPr>
          </a:p>
          <a:p>
            <a:pPr indent="0" lvl="0" marL="0" rtl="0" algn="ctr">
              <a:spcBef>
                <a:spcPts val="0"/>
              </a:spcBef>
              <a:spcAft>
                <a:spcPts val="0"/>
              </a:spcAft>
              <a:buNone/>
            </a:pPr>
            <a:r>
              <a:rPr lang="en" sz="24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2800">
                <a:solidFill>
                  <a:srgbClr val="FFFFFF"/>
                </a:solidFill>
                <a:latin typeface="Arial"/>
                <a:ea typeface="Arial"/>
                <a:cs typeface="Arial"/>
                <a:sym typeface="Arial"/>
              </a:rPr>
              <a:t> </a:t>
            </a:r>
            <a:r>
              <a:rPr lang="en" sz="2400">
                <a:solidFill>
                  <a:srgbClr val="FFFFFF"/>
                </a:solidFill>
                <a:latin typeface="Arial"/>
                <a:ea typeface="Arial"/>
                <a:cs typeface="Arial"/>
                <a:sym typeface="Arial"/>
              </a:rPr>
              <a:t>and</a:t>
            </a:r>
            <a:r>
              <a:rPr lang="en" sz="2800">
                <a:solidFill>
                  <a:srgbClr val="FFFFFF"/>
                </a:solidFill>
                <a:latin typeface="Arial"/>
                <a:ea typeface="Arial"/>
                <a:cs typeface="Arial"/>
                <a:sym typeface="Arial"/>
              </a:rPr>
              <a:t> </a:t>
            </a:r>
            <a:r>
              <a:rPr lang="en" sz="24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2400" u="sng">
              <a:solidFill>
                <a:srgbClr val="869FB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56" name="Shape 1756"/>
        <p:cNvGrpSpPr/>
        <p:nvPr/>
      </p:nvGrpSpPr>
      <p:grpSpPr>
        <a:xfrm>
          <a:off x="0" y="0"/>
          <a:ext cx="0" cy="0"/>
          <a:chOff x="0" y="0"/>
          <a:chExt cx="0" cy="0"/>
        </a:xfrm>
      </p:grpSpPr>
      <p:sp>
        <p:nvSpPr>
          <p:cNvPr id="1757" name="Google Shape;1757;p81"/>
          <p:cNvSpPr txBox="1"/>
          <p:nvPr>
            <p:ph idx="4294967295" type="title"/>
          </p:nvPr>
        </p:nvSpPr>
        <p:spPr>
          <a:xfrm>
            <a:off x="2096700" y="19088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758" name="Google Shape;1758;p81"/>
          <p:cNvSpPr txBox="1"/>
          <p:nvPr>
            <p:ph idx="4294967295" type="body"/>
          </p:nvPr>
        </p:nvSpPr>
        <p:spPr>
          <a:xfrm>
            <a:off x="2096700" y="2915750"/>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This presentation has been made using the following fonts:</a:t>
            </a:r>
            <a:endParaRPr sz="2400">
              <a:solidFill>
                <a:srgbClr val="FFFFFF"/>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1759" name="Google Shape;1759;p81"/>
          <p:cNvSpPr txBox="1"/>
          <p:nvPr>
            <p:ph idx="4294967295" type="body"/>
          </p:nvPr>
        </p:nvSpPr>
        <p:spPr>
          <a:xfrm>
            <a:off x="2096700" y="3838098"/>
            <a:ext cx="14094600" cy="2509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Staatliches</a:t>
            </a:r>
            <a:endParaRPr b="1">
              <a:solidFill>
                <a:srgbClr val="EFEFEF"/>
              </a:solidFill>
              <a:latin typeface="Arial"/>
              <a:ea typeface="Arial"/>
              <a:cs typeface="Arial"/>
              <a:sym typeface="Arial"/>
            </a:endParaRPr>
          </a:p>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https://fonts.google.com/specimen/Staatliches</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16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Libre Franklin</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https://fonts.google.com/specimen/Libre+Franklin</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1760" name="Google Shape;1760;p81"/>
          <p:cNvSpPr/>
          <p:nvPr/>
        </p:nvSpPr>
        <p:spPr>
          <a:xfrm>
            <a:off x="5413201" y="6846185"/>
            <a:ext cx="1482600" cy="14130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61" name="Google Shape;1761;p81"/>
          <p:cNvSpPr/>
          <p:nvPr/>
        </p:nvSpPr>
        <p:spPr>
          <a:xfrm>
            <a:off x="7402413" y="6846185"/>
            <a:ext cx="1482600" cy="1413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62" name="Google Shape;1762;p81"/>
          <p:cNvSpPr/>
          <p:nvPr/>
        </p:nvSpPr>
        <p:spPr>
          <a:xfrm>
            <a:off x="3424015" y="6846185"/>
            <a:ext cx="1482600" cy="14130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63" name="Google Shape;1763;p81"/>
          <p:cNvSpPr txBox="1"/>
          <p:nvPr/>
        </p:nvSpPr>
        <p:spPr>
          <a:xfrm>
            <a:off x="5413211" y="7140403"/>
            <a:ext cx="1482600" cy="824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rPr>
              <a:t>#595959</a:t>
            </a:r>
            <a:endParaRPr sz="2000">
              <a:solidFill>
                <a:schemeClr val="lt1"/>
              </a:solidFill>
            </a:endParaRPr>
          </a:p>
        </p:txBody>
      </p:sp>
      <p:sp>
        <p:nvSpPr>
          <p:cNvPr id="1764" name="Google Shape;1764;p81"/>
          <p:cNvSpPr txBox="1"/>
          <p:nvPr/>
        </p:nvSpPr>
        <p:spPr>
          <a:xfrm>
            <a:off x="7402434" y="7140403"/>
            <a:ext cx="1482600" cy="824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#ffffff</a:t>
            </a:r>
            <a:endParaRPr sz="2000">
              <a:solidFill>
                <a:schemeClr val="dk1"/>
              </a:solidFill>
            </a:endParaRPr>
          </a:p>
        </p:txBody>
      </p:sp>
      <p:sp>
        <p:nvSpPr>
          <p:cNvPr id="1765" name="Google Shape;1765;p81"/>
          <p:cNvSpPr txBox="1"/>
          <p:nvPr/>
        </p:nvSpPr>
        <p:spPr>
          <a:xfrm>
            <a:off x="3424015" y="7140403"/>
            <a:ext cx="1482600" cy="824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#000000</a:t>
            </a:r>
            <a:endParaRPr sz="2000">
              <a:solidFill>
                <a:srgbClr val="FFFFFF"/>
              </a:solidFill>
            </a:endParaRPr>
          </a:p>
        </p:txBody>
      </p:sp>
      <p:sp>
        <p:nvSpPr>
          <p:cNvPr id="1766" name="Google Shape;1766;p81"/>
          <p:cNvSpPr/>
          <p:nvPr/>
        </p:nvSpPr>
        <p:spPr>
          <a:xfrm>
            <a:off x="11392154" y="6846185"/>
            <a:ext cx="1482600" cy="1413000"/>
          </a:xfrm>
          <a:prstGeom prst="roundRect">
            <a:avLst>
              <a:gd fmla="val 16667" name="adj"/>
            </a:avLst>
          </a:prstGeom>
          <a:solidFill>
            <a:srgbClr val="FFD966"/>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7" name="Google Shape;1767;p81"/>
          <p:cNvSpPr/>
          <p:nvPr/>
        </p:nvSpPr>
        <p:spPr>
          <a:xfrm>
            <a:off x="13381367" y="6846185"/>
            <a:ext cx="1482600" cy="1413000"/>
          </a:xfrm>
          <a:prstGeom prst="roundRect">
            <a:avLst>
              <a:gd fmla="val 16667" name="adj"/>
            </a:avLst>
          </a:prstGeom>
          <a:solidFill>
            <a:srgbClr val="CCCCCC"/>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68" name="Google Shape;1768;p81"/>
          <p:cNvSpPr/>
          <p:nvPr/>
        </p:nvSpPr>
        <p:spPr>
          <a:xfrm>
            <a:off x="9402931" y="6846185"/>
            <a:ext cx="1482600" cy="1413000"/>
          </a:xfrm>
          <a:prstGeom prst="roundRect">
            <a:avLst>
              <a:gd fmla="val 16667" name="adj"/>
            </a:avLst>
          </a:prstGeom>
          <a:solidFill>
            <a:srgbClr val="FFE599"/>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69" name="Google Shape;1769;p81"/>
          <p:cNvSpPr txBox="1"/>
          <p:nvPr/>
        </p:nvSpPr>
        <p:spPr>
          <a:xfrm>
            <a:off x="11392154" y="7140403"/>
            <a:ext cx="1482600" cy="824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#ffd966</a:t>
            </a:r>
            <a:endParaRPr sz="2000">
              <a:solidFill>
                <a:schemeClr val="dk1"/>
              </a:solidFill>
            </a:endParaRPr>
          </a:p>
        </p:txBody>
      </p:sp>
      <p:sp>
        <p:nvSpPr>
          <p:cNvPr id="1770" name="Google Shape;1770;p81"/>
          <p:cNvSpPr txBox="1"/>
          <p:nvPr/>
        </p:nvSpPr>
        <p:spPr>
          <a:xfrm>
            <a:off x="13381377" y="7140403"/>
            <a:ext cx="1482600" cy="824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#cccccc</a:t>
            </a:r>
            <a:endParaRPr sz="2000">
              <a:solidFill>
                <a:schemeClr val="dk1"/>
              </a:solidFill>
            </a:endParaRPr>
          </a:p>
        </p:txBody>
      </p:sp>
      <p:sp>
        <p:nvSpPr>
          <p:cNvPr id="1771" name="Google Shape;1771;p81"/>
          <p:cNvSpPr txBox="1"/>
          <p:nvPr/>
        </p:nvSpPr>
        <p:spPr>
          <a:xfrm>
            <a:off x="9402931" y="7140403"/>
            <a:ext cx="1482600" cy="824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#ffe599</a:t>
            </a:r>
            <a:endParaRPr sz="20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75" name="Shape 1775"/>
        <p:cNvGrpSpPr/>
        <p:nvPr/>
      </p:nvGrpSpPr>
      <p:grpSpPr>
        <a:xfrm>
          <a:off x="0" y="0"/>
          <a:ext cx="0" cy="0"/>
          <a:chOff x="0" y="0"/>
          <a:chExt cx="0" cy="0"/>
        </a:xfrm>
      </p:grpSpPr>
      <p:sp>
        <p:nvSpPr>
          <p:cNvPr id="1776" name="Google Shape;1776;p82"/>
          <p:cNvSpPr txBox="1"/>
          <p:nvPr/>
        </p:nvSpPr>
        <p:spPr>
          <a:xfrm>
            <a:off x="2136200" y="1332805"/>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Storyset</a:t>
            </a:r>
            <a:endParaRPr sz="4800">
              <a:solidFill>
                <a:srgbClr val="FFFFFF"/>
              </a:solidFill>
            </a:endParaRPr>
          </a:p>
        </p:txBody>
      </p:sp>
      <p:sp>
        <p:nvSpPr>
          <p:cNvPr id="1777" name="Google Shape;1777;p82"/>
          <p:cNvSpPr txBox="1"/>
          <p:nvPr/>
        </p:nvSpPr>
        <p:spPr>
          <a:xfrm>
            <a:off x="2504872" y="2339998"/>
            <a:ext cx="13261800" cy="6366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2200">
                <a:solidFill>
                  <a:srgbClr val="869FB2"/>
                </a:solidFill>
              </a:rPr>
              <a:t> </a:t>
            </a:r>
            <a:r>
              <a:rPr lang="en" sz="2200">
                <a:solidFill>
                  <a:srgbClr val="869FB2"/>
                </a:solidFill>
                <a:uFill>
                  <a:noFill/>
                </a:uFill>
                <a:hlinkClick r:id="rId3">
                  <a:extLst>
                    <a:ext uri="{A12FA001-AC4F-418D-AE19-62706E023703}">
                      <ahyp:hlinkClr val="tx"/>
                    </a:ext>
                  </a:extLst>
                </a:hlinkClick>
              </a:rPr>
              <a:t>How it Works.</a:t>
            </a:r>
            <a:endParaRPr sz="2200">
              <a:solidFill>
                <a:srgbClr val="869FB2"/>
              </a:solidFill>
            </a:endParaRPr>
          </a:p>
        </p:txBody>
      </p:sp>
      <p:pic>
        <p:nvPicPr>
          <p:cNvPr id="1778" name="Google Shape;1778;p82"/>
          <p:cNvPicPr preferRelativeResize="0"/>
          <p:nvPr/>
        </p:nvPicPr>
        <p:blipFill rotWithShape="1">
          <a:blip r:embed="rId4">
            <a:alphaModFix/>
          </a:blip>
          <a:srcRect b="16547" l="0" r="0" t="16540"/>
          <a:stretch/>
        </p:blipFill>
        <p:spPr>
          <a:xfrm>
            <a:off x="1021641" y="5377278"/>
            <a:ext cx="3213439" cy="2150145"/>
          </a:xfrm>
          <a:prstGeom prst="rect">
            <a:avLst/>
          </a:prstGeom>
          <a:noFill/>
          <a:ln>
            <a:noFill/>
          </a:ln>
        </p:spPr>
      </p:pic>
      <p:sp>
        <p:nvSpPr>
          <p:cNvPr id="1779" name="Google Shape;1779;p82"/>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5">
                  <a:extLst>
                    <a:ext uri="{A12FA001-AC4F-418D-AE19-62706E023703}">
                      <ahyp:hlinkClr val="tx"/>
                    </a:ext>
                  </a:extLst>
                </a:hlinkClick>
              </a:rPr>
              <a:t>Pana</a:t>
            </a:r>
            <a:endParaRPr sz="2800">
              <a:solidFill>
                <a:srgbClr val="869FB2"/>
              </a:solidFill>
            </a:endParaRPr>
          </a:p>
        </p:txBody>
      </p:sp>
      <p:sp>
        <p:nvSpPr>
          <p:cNvPr id="1780" name="Google Shape;1780;p82"/>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Amico</a:t>
            </a:r>
            <a:endParaRPr sz="2800">
              <a:solidFill>
                <a:srgbClr val="869FB2"/>
              </a:solidFill>
            </a:endParaRPr>
          </a:p>
        </p:txBody>
      </p:sp>
      <p:sp>
        <p:nvSpPr>
          <p:cNvPr id="1781" name="Google Shape;1781;p82"/>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7">
                  <a:extLst>
                    <a:ext uri="{A12FA001-AC4F-418D-AE19-62706E023703}">
                      <ahyp:hlinkClr val="tx"/>
                    </a:ext>
                  </a:extLst>
                </a:hlinkClick>
              </a:rPr>
              <a:t>Bro</a:t>
            </a:r>
            <a:endParaRPr sz="2800">
              <a:solidFill>
                <a:srgbClr val="869FB2"/>
              </a:solidFill>
            </a:endParaRPr>
          </a:p>
        </p:txBody>
      </p:sp>
      <p:sp>
        <p:nvSpPr>
          <p:cNvPr id="1782" name="Google Shape;1782;p82"/>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Rafiki</a:t>
            </a:r>
            <a:endParaRPr sz="2800">
              <a:solidFill>
                <a:srgbClr val="869FB2"/>
              </a:solidFill>
            </a:endParaRPr>
          </a:p>
        </p:txBody>
      </p:sp>
      <p:pic>
        <p:nvPicPr>
          <p:cNvPr id="1783" name="Google Shape;1783;p82"/>
          <p:cNvPicPr preferRelativeResize="0"/>
          <p:nvPr/>
        </p:nvPicPr>
        <p:blipFill rotWithShape="1">
          <a:blip r:embed="rId9">
            <a:alphaModFix/>
          </a:blip>
          <a:srcRect b="0" l="0" r="0" t="0"/>
          <a:stretch/>
        </p:blipFill>
        <p:spPr>
          <a:xfrm>
            <a:off x="4510155" y="4821699"/>
            <a:ext cx="2681190" cy="2681205"/>
          </a:xfrm>
          <a:prstGeom prst="rect">
            <a:avLst/>
          </a:prstGeom>
          <a:noFill/>
          <a:ln>
            <a:noFill/>
          </a:ln>
        </p:spPr>
      </p:pic>
      <p:pic>
        <p:nvPicPr>
          <p:cNvPr id="1784" name="Google Shape;1784;p82"/>
          <p:cNvPicPr preferRelativeResize="0"/>
          <p:nvPr/>
        </p:nvPicPr>
        <p:blipFill rotWithShape="1">
          <a:blip r:embed="rId10">
            <a:alphaModFix/>
          </a:blip>
          <a:srcRect b="8854" l="4194" r="4213" t="11228"/>
          <a:stretch/>
        </p:blipFill>
        <p:spPr>
          <a:xfrm>
            <a:off x="7548550" y="5065025"/>
            <a:ext cx="2896607" cy="2527175"/>
          </a:xfrm>
          <a:prstGeom prst="rect">
            <a:avLst/>
          </a:prstGeom>
          <a:noFill/>
          <a:ln>
            <a:noFill/>
          </a:ln>
        </p:spPr>
      </p:pic>
      <p:pic>
        <p:nvPicPr>
          <p:cNvPr id="1785" name="Google Shape;1785;p82"/>
          <p:cNvPicPr preferRelativeResize="0"/>
          <p:nvPr/>
        </p:nvPicPr>
        <p:blipFill rotWithShape="1">
          <a:blip r:embed="rId11">
            <a:alphaModFix/>
          </a:blip>
          <a:srcRect b="11945" l="0" r="0" t="6567"/>
          <a:stretch/>
        </p:blipFill>
        <p:spPr>
          <a:xfrm>
            <a:off x="10694674" y="5163054"/>
            <a:ext cx="2896568" cy="2360329"/>
          </a:xfrm>
          <a:prstGeom prst="rect">
            <a:avLst/>
          </a:prstGeom>
          <a:noFill/>
          <a:ln>
            <a:noFill/>
          </a:ln>
        </p:spPr>
      </p:pic>
      <p:pic>
        <p:nvPicPr>
          <p:cNvPr id="1786" name="Google Shape;1786;p82"/>
          <p:cNvPicPr preferRelativeResize="0"/>
          <p:nvPr/>
        </p:nvPicPr>
        <p:blipFill rotWithShape="1">
          <a:blip r:embed="rId12">
            <a:alphaModFix/>
          </a:blip>
          <a:srcRect b="17967" l="0" r="0" t="11708"/>
          <a:stretch/>
        </p:blipFill>
        <p:spPr>
          <a:xfrm>
            <a:off x="13672514" y="5047806"/>
            <a:ext cx="3593845" cy="2527200"/>
          </a:xfrm>
          <a:prstGeom prst="rect">
            <a:avLst/>
          </a:prstGeom>
          <a:noFill/>
          <a:ln>
            <a:noFill/>
          </a:ln>
        </p:spPr>
      </p:pic>
      <p:sp>
        <p:nvSpPr>
          <p:cNvPr id="1787" name="Google Shape;1787;p82"/>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3">
                  <a:extLst>
                    <a:ext uri="{A12FA001-AC4F-418D-AE19-62706E023703}">
                      <ahyp:hlinkClr val="tx"/>
                    </a:ext>
                  </a:extLst>
                </a:hlinkClick>
              </a:rPr>
              <a:t>Cuate</a:t>
            </a:r>
            <a:endParaRPr sz="2800">
              <a:solidFill>
                <a:srgbClr val="869FB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91" name="Shape 1791"/>
        <p:cNvGrpSpPr/>
        <p:nvPr/>
      </p:nvGrpSpPr>
      <p:grpSpPr>
        <a:xfrm>
          <a:off x="0" y="0"/>
          <a:ext cx="0" cy="0"/>
          <a:chOff x="0" y="0"/>
          <a:chExt cx="0" cy="0"/>
        </a:xfrm>
      </p:grpSpPr>
      <p:sp>
        <p:nvSpPr>
          <p:cNvPr id="1792" name="Google Shape;1792;p83"/>
          <p:cNvSpPr txBox="1"/>
          <p:nvPr/>
        </p:nvSpPr>
        <p:spPr>
          <a:xfrm>
            <a:off x="2136200" y="3068152"/>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grpSp>
        <p:nvGrpSpPr>
          <p:cNvPr id="1793" name="Google Shape;1793;p83"/>
          <p:cNvGrpSpPr/>
          <p:nvPr/>
        </p:nvGrpSpPr>
        <p:grpSpPr>
          <a:xfrm>
            <a:off x="10312156" y="6171472"/>
            <a:ext cx="948588" cy="1102582"/>
            <a:chOff x="4727025" y="1332775"/>
            <a:chExt cx="59900" cy="69625"/>
          </a:xfrm>
        </p:grpSpPr>
        <p:sp>
          <p:nvSpPr>
            <p:cNvPr id="1794" name="Google Shape;1794;p8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5" name="Google Shape;1795;p8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96" name="Google Shape;1796;p83"/>
          <p:cNvGrpSpPr/>
          <p:nvPr/>
        </p:nvGrpSpPr>
        <p:grpSpPr>
          <a:xfrm>
            <a:off x="11539469" y="4628679"/>
            <a:ext cx="1111305" cy="1114063"/>
            <a:chOff x="4820425" y="1329900"/>
            <a:chExt cx="70175" cy="70350"/>
          </a:xfrm>
        </p:grpSpPr>
        <p:sp>
          <p:nvSpPr>
            <p:cNvPr id="1797" name="Google Shape;1797;p8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8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8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0" name="Google Shape;1800;p8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01" name="Google Shape;1801;p83"/>
          <p:cNvGrpSpPr/>
          <p:nvPr/>
        </p:nvGrpSpPr>
        <p:grpSpPr>
          <a:xfrm>
            <a:off x="12792206" y="4637690"/>
            <a:ext cx="1165148" cy="1067742"/>
            <a:chOff x="4903200" y="1331525"/>
            <a:chExt cx="73575" cy="67425"/>
          </a:xfrm>
        </p:grpSpPr>
        <p:sp>
          <p:nvSpPr>
            <p:cNvPr id="1802" name="Google Shape;1802;p8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8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04" name="Google Shape;1804;p83"/>
          <p:cNvGrpSpPr/>
          <p:nvPr/>
        </p:nvGrpSpPr>
        <p:grpSpPr>
          <a:xfrm>
            <a:off x="11511162" y="6157418"/>
            <a:ext cx="1167920" cy="1130690"/>
            <a:chOff x="4815575" y="1416800"/>
            <a:chExt cx="73750" cy="71400"/>
          </a:xfrm>
        </p:grpSpPr>
        <p:sp>
          <p:nvSpPr>
            <p:cNvPr id="1805" name="Google Shape;1805;p8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6" name="Google Shape;1806;p8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7" name="Google Shape;1807;p8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08" name="Google Shape;1808;p83"/>
          <p:cNvGrpSpPr/>
          <p:nvPr/>
        </p:nvGrpSpPr>
        <p:grpSpPr>
          <a:xfrm>
            <a:off x="12780725" y="6217792"/>
            <a:ext cx="1179797" cy="1009941"/>
            <a:chOff x="4902475" y="1418875"/>
            <a:chExt cx="74500" cy="63775"/>
          </a:xfrm>
        </p:grpSpPr>
        <p:sp>
          <p:nvSpPr>
            <p:cNvPr id="1809" name="Google Shape;1809;p8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83"/>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11" name="Google Shape;1811;p83"/>
          <p:cNvGrpSpPr/>
          <p:nvPr/>
        </p:nvGrpSpPr>
        <p:grpSpPr>
          <a:xfrm>
            <a:off x="11531155" y="7652000"/>
            <a:ext cx="1127933" cy="1134254"/>
            <a:chOff x="4818100" y="1507675"/>
            <a:chExt cx="71225" cy="71625"/>
          </a:xfrm>
        </p:grpSpPr>
        <p:sp>
          <p:nvSpPr>
            <p:cNvPr id="1812" name="Google Shape;1812;p8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3" name="Google Shape;1813;p8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4" name="Google Shape;1814;p8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8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16" name="Google Shape;1816;p83"/>
          <p:cNvGrpSpPr/>
          <p:nvPr/>
        </p:nvGrpSpPr>
        <p:grpSpPr>
          <a:xfrm>
            <a:off x="10158149" y="7658921"/>
            <a:ext cx="1256602" cy="1177011"/>
            <a:chOff x="4721450" y="1509475"/>
            <a:chExt cx="79350" cy="74325"/>
          </a:xfrm>
        </p:grpSpPr>
        <p:sp>
          <p:nvSpPr>
            <p:cNvPr id="1817" name="Google Shape;1817;p8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8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8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8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21" name="Google Shape;1821;p83"/>
          <p:cNvGrpSpPr/>
          <p:nvPr/>
        </p:nvGrpSpPr>
        <p:grpSpPr>
          <a:xfrm>
            <a:off x="12849216" y="7628055"/>
            <a:ext cx="1114077" cy="1125544"/>
            <a:chOff x="4906800" y="1507500"/>
            <a:chExt cx="70350" cy="71075"/>
          </a:xfrm>
        </p:grpSpPr>
        <p:sp>
          <p:nvSpPr>
            <p:cNvPr id="1822" name="Google Shape;1822;p8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8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8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8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8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27" name="Google Shape;1827;p83"/>
          <p:cNvGrpSpPr/>
          <p:nvPr/>
        </p:nvGrpSpPr>
        <p:grpSpPr>
          <a:xfrm>
            <a:off x="8924432" y="4681927"/>
            <a:ext cx="1035867" cy="1035867"/>
            <a:chOff x="3736598" y="2170606"/>
            <a:chExt cx="404889" cy="404889"/>
          </a:xfrm>
        </p:grpSpPr>
        <p:sp>
          <p:nvSpPr>
            <p:cNvPr id="1828" name="Google Shape;1828;p8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9" name="Google Shape;1829;p8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0" name="Google Shape;1830;p8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1" name="Google Shape;1831;p8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32" name="Google Shape;1832;p83"/>
          <p:cNvGrpSpPr/>
          <p:nvPr/>
        </p:nvGrpSpPr>
        <p:grpSpPr>
          <a:xfrm>
            <a:off x="7458555" y="4682121"/>
            <a:ext cx="1173973" cy="1035479"/>
            <a:chOff x="3161917" y="2170682"/>
            <a:chExt cx="458870" cy="404737"/>
          </a:xfrm>
        </p:grpSpPr>
        <p:sp>
          <p:nvSpPr>
            <p:cNvPr id="1833" name="Google Shape;1833;p8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4" name="Google Shape;1834;p8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5" name="Google Shape;1835;p8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36" name="Google Shape;1836;p83"/>
          <p:cNvGrpSpPr/>
          <p:nvPr/>
        </p:nvGrpSpPr>
        <p:grpSpPr>
          <a:xfrm>
            <a:off x="7504597" y="6204800"/>
            <a:ext cx="1081887" cy="1035925"/>
            <a:chOff x="3179914" y="2889488"/>
            <a:chExt cx="422876" cy="404911"/>
          </a:xfrm>
        </p:grpSpPr>
        <p:sp>
          <p:nvSpPr>
            <p:cNvPr id="1837" name="Google Shape;1837;p8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8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8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8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8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2" name="Google Shape;1842;p8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43" name="Google Shape;1843;p83"/>
          <p:cNvGrpSpPr/>
          <p:nvPr/>
        </p:nvGrpSpPr>
        <p:grpSpPr>
          <a:xfrm>
            <a:off x="8906186" y="6204716"/>
            <a:ext cx="1072360" cy="1036094"/>
            <a:chOff x="3729467" y="2889422"/>
            <a:chExt cx="419153" cy="404977"/>
          </a:xfrm>
        </p:grpSpPr>
        <p:sp>
          <p:nvSpPr>
            <p:cNvPr id="1844" name="Google Shape;1844;p8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8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8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8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8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8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8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51" name="Google Shape;1851;p83"/>
          <p:cNvGrpSpPr/>
          <p:nvPr/>
        </p:nvGrpSpPr>
        <p:grpSpPr>
          <a:xfrm>
            <a:off x="3980253" y="6891575"/>
            <a:ext cx="1930703" cy="269221"/>
            <a:chOff x="4411970" y="2962952"/>
            <a:chExt cx="706544" cy="104212"/>
          </a:xfrm>
        </p:grpSpPr>
        <p:sp>
          <p:nvSpPr>
            <p:cNvPr id="1852" name="Google Shape;1852;p8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8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4" name="Google Shape;1854;p8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8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56" name="Google Shape;1856;p83"/>
          <p:cNvGrpSpPr/>
          <p:nvPr/>
        </p:nvGrpSpPr>
        <p:grpSpPr>
          <a:xfrm>
            <a:off x="3980253" y="6082154"/>
            <a:ext cx="1920316" cy="578343"/>
            <a:chOff x="4411970" y="2726085"/>
            <a:chExt cx="643107" cy="193659"/>
          </a:xfrm>
        </p:grpSpPr>
        <p:sp>
          <p:nvSpPr>
            <p:cNvPr id="1857" name="Google Shape;1857;p8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8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8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60" name="Google Shape;1860;p83"/>
          <p:cNvGrpSpPr/>
          <p:nvPr/>
        </p:nvGrpSpPr>
        <p:grpSpPr>
          <a:xfrm>
            <a:off x="1997248" y="6590799"/>
            <a:ext cx="1623007" cy="505168"/>
            <a:chOff x="4411970" y="4340222"/>
            <a:chExt cx="779467" cy="242683"/>
          </a:xfrm>
        </p:grpSpPr>
        <p:sp>
          <p:nvSpPr>
            <p:cNvPr id="1861" name="Google Shape;1861;p8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8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8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64" name="Google Shape;1864;p83"/>
          <p:cNvGrpSpPr/>
          <p:nvPr/>
        </p:nvGrpSpPr>
        <p:grpSpPr>
          <a:xfrm>
            <a:off x="3980253" y="5418616"/>
            <a:ext cx="1930320" cy="432460"/>
            <a:chOff x="4411970" y="2468674"/>
            <a:chExt cx="747317" cy="167425"/>
          </a:xfrm>
        </p:grpSpPr>
        <p:sp>
          <p:nvSpPr>
            <p:cNvPr id="1865" name="Google Shape;1865;p8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8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67" name="Google Shape;1867;p83"/>
          <p:cNvSpPr/>
          <p:nvPr/>
        </p:nvSpPr>
        <p:spPr>
          <a:xfrm>
            <a:off x="1993748" y="6028177"/>
            <a:ext cx="1621235" cy="385965"/>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68" name="Google Shape;1868;p83"/>
          <p:cNvGrpSpPr/>
          <p:nvPr/>
        </p:nvGrpSpPr>
        <p:grpSpPr>
          <a:xfrm>
            <a:off x="1995384" y="4669374"/>
            <a:ext cx="3918083" cy="417567"/>
            <a:chOff x="6336019" y="3733725"/>
            <a:chExt cx="2566206" cy="351310"/>
          </a:xfrm>
        </p:grpSpPr>
        <p:sp>
          <p:nvSpPr>
            <p:cNvPr id="1869" name="Google Shape;1869;p83"/>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870" name="Google Shape;1870;p83"/>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83"/>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83"/>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73" name="Google Shape;1873;p83"/>
          <p:cNvGrpSpPr/>
          <p:nvPr/>
        </p:nvGrpSpPr>
        <p:grpSpPr>
          <a:xfrm>
            <a:off x="3980253" y="7901205"/>
            <a:ext cx="1893101" cy="306400"/>
            <a:chOff x="4404545" y="3301592"/>
            <a:chExt cx="782403" cy="129272"/>
          </a:xfrm>
        </p:grpSpPr>
        <p:sp>
          <p:nvSpPr>
            <p:cNvPr id="1874" name="Google Shape;1874;p8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83"/>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76" name="Google Shape;1876;p83"/>
          <p:cNvGrpSpPr/>
          <p:nvPr/>
        </p:nvGrpSpPr>
        <p:grpSpPr>
          <a:xfrm>
            <a:off x="3980253" y="7391874"/>
            <a:ext cx="1924514" cy="278253"/>
            <a:chOff x="4411970" y="3131459"/>
            <a:chExt cx="710520" cy="117397"/>
          </a:xfrm>
        </p:grpSpPr>
        <p:sp>
          <p:nvSpPr>
            <p:cNvPr id="1877" name="Google Shape;1877;p8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8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1879" name="Google Shape;1879;p83"/>
          <p:cNvSpPr/>
          <p:nvPr/>
        </p:nvSpPr>
        <p:spPr>
          <a:xfrm>
            <a:off x="3980253" y="8438682"/>
            <a:ext cx="1920600" cy="306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80" name="Google Shape;1880;p83"/>
          <p:cNvGrpSpPr/>
          <p:nvPr/>
        </p:nvGrpSpPr>
        <p:grpSpPr>
          <a:xfrm>
            <a:off x="1980542" y="7243207"/>
            <a:ext cx="1647676" cy="917975"/>
            <a:chOff x="4411970" y="1801825"/>
            <a:chExt cx="734586" cy="409262"/>
          </a:xfrm>
        </p:grpSpPr>
        <p:sp>
          <p:nvSpPr>
            <p:cNvPr id="1881" name="Google Shape;1881;p8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8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83" name="Google Shape;1883;p83"/>
          <p:cNvGrpSpPr/>
          <p:nvPr/>
        </p:nvGrpSpPr>
        <p:grpSpPr>
          <a:xfrm>
            <a:off x="6190485" y="4678347"/>
            <a:ext cx="1043028" cy="1043028"/>
            <a:chOff x="5681300" y="2527788"/>
            <a:chExt cx="805800" cy="805800"/>
          </a:xfrm>
        </p:grpSpPr>
        <p:sp>
          <p:nvSpPr>
            <p:cNvPr id="1884" name="Google Shape;1884;p83"/>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8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86" name="Google Shape;1886;p83"/>
          <p:cNvGrpSpPr/>
          <p:nvPr/>
        </p:nvGrpSpPr>
        <p:grpSpPr>
          <a:xfrm>
            <a:off x="6178966" y="6189730"/>
            <a:ext cx="1066067" cy="1066067"/>
            <a:chOff x="4049800" y="640400"/>
            <a:chExt cx="858900" cy="858900"/>
          </a:xfrm>
        </p:grpSpPr>
        <p:sp>
          <p:nvSpPr>
            <p:cNvPr id="1887" name="Google Shape;1887;p83"/>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888" name="Google Shape;1888;p83"/>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889" name="Google Shape;1889;p83"/>
          <p:cNvGrpSpPr/>
          <p:nvPr/>
        </p:nvGrpSpPr>
        <p:grpSpPr>
          <a:xfrm>
            <a:off x="6029932" y="7545085"/>
            <a:ext cx="1364135" cy="1364135"/>
            <a:chOff x="5080188" y="927900"/>
            <a:chExt cx="961200" cy="961200"/>
          </a:xfrm>
        </p:grpSpPr>
        <p:sp>
          <p:nvSpPr>
            <p:cNvPr id="1890" name="Google Shape;1890;p83"/>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83"/>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83"/>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83"/>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8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8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8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8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98" name="Google Shape;1898;p83"/>
          <p:cNvGrpSpPr/>
          <p:nvPr/>
        </p:nvGrpSpPr>
        <p:grpSpPr>
          <a:xfrm>
            <a:off x="8956930" y="7738469"/>
            <a:ext cx="1011299" cy="1008013"/>
            <a:chOff x="6039282" y="1042577"/>
            <a:chExt cx="734315" cy="731929"/>
          </a:xfrm>
        </p:grpSpPr>
        <p:sp>
          <p:nvSpPr>
            <p:cNvPr id="1899" name="Google Shape;1899;p8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0" name="Google Shape;1900;p8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8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8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03" name="Google Shape;1903;p8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8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8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8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7" name="Google Shape;1907;p8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8" name="Google Shape;1908;p8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8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8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1" name="Google Shape;1911;p8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2" name="Google Shape;1912;p8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8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8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8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6" name="Google Shape;1916;p8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7" name="Google Shape;1917;p8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8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8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20" name="Google Shape;1920;p83"/>
          <p:cNvGrpSpPr/>
          <p:nvPr/>
        </p:nvGrpSpPr>
        <p:grpSpPr>
          <a:xfrm>
            <a:off x="10182134" y="4597724"/>
            <a:ext cx="1135488" cy="1204273"/>
            <a:chOff x="1825800" y="1651625"/>
            <a:chExt cx="539989" cy="571775"/>
          </a:xfrm>
        </p:grpSpPr>
        <p:sp>
          <p:nvSpPr>
            <p:cNvPr id="1921" name="Google Shape;1921;p83"/>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83"/>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83"/>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8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25" name="Google Shape;1925;p83"/>
          <p:cNvGrpSpPr/>
          <p:nvPr/>
        </p:nvGrpSpPr>
        <p:grpSpPr>
          <a:xfrm>
            <a:off x="7531990" y="7711158"/>
            <a:ext cx="1016246" cy="1015911"/>
            <a:chOff x="1897577" y="2802432"/>
            <a:chExt cx="492176" cy="492014"/>
          </a:xfrm>
        </p:grpSpPr>
        <p:sp>
          <p:nvSpPr>
            <p:cNvPr id="1926" name="Google Shape;1926;p83"/>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7" name="Google Shape;1927;p83"/>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8" name="Google Shape;1928;p83"/>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83"/>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83"/>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1" name="Google Shape;1931;p83"/>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2" name="Google Shape;1932;p83"/>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3" name="Google Shape;1933;p83"/>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83"/>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5" name="Google Shape;1935;p83"/>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6" name="Google Shape;1936;p83"/>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7" name="Google Shape;1937;p83"/>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38" name="Google Shape;1938;p83"/>
          <p:cNvGrpSpPr/>
          <p:nvPr/>
        </p:nvGrpSpPr>
        <p:grpSpPr>
          <a:xfrm>
            <a:off x="1995051" y="8338246"/>
            <a:ext cx="1618454" cy="401685"/>
            <a:chOff x="2013045" y="4813233"/>
            <a:chExt cx="921986" cy="228854"/>
          </a:xfrm>
        </p:grpSpPr>
        <p:sp>
          <p:nvSpPr>
            <p:cNvPr id="1939" name="Google Shape;1939;p83"/>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0" name="Google Shape;1940;p83"/>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41" name="Google Shape;1941;p83"/>
          <p:cNvGrpSpPr/>
          <p:nvPr/>
        </p:nvGrpSpPr>
        <p:grpSpPr>
          <a:xfrm>
            <a:off x="2011970" y="5312007"/>
            <a:ext cx="1584843" cy="539882"/>
            <a:chOff x="1046767" y="4756633"/>
            <a:chExt cx="859646" cy="292841"/>
          </a:xfrm>
        </p:grpSpPr>
        <p:sp>
          <p:nvSpPr>
            <p:cNvPr id="1942" name="Google Shape;1942;p83"/>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3" name="Google Shape;1943;p83"/>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83"/>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45" name="Google Shape;1945;p83"/>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6" name="Google Shape;1946;p83"/>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7" name="Google Shape;1947;p83"/>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83"/>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49" name="Google Shape;1949;p83"/>
          <p:cNvGrpSpPr/>
          <p:nvPr/>
        </p:nvGrpSpPr>
        <p:grpSpPr>
          <a:xfrm>
            <a:off x="14283683" y="5101124"/>
            <a:ext cx="332947" cy="282993"/>
            <a:chOff x="4660325" y="1866850"/>
            <a:chExt cx="68350" cy="58100"/>
          </a:xfrm>
        </p:grpSpPr>
        <p:sp>
          <p:nvSpPr>
            <p:cNvPr id="1950" name="Google Shape;1950;p8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8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52" name="Google Shape;1952;p83"/>
          <p:cNvGrpSpPr/>
          <p:nvPr/>
        </p:nvGrpSpPr>
        <p:grpSpPr>
          <a:xfrm>
            <a:off x="14902372" y="5152572"/>
            <a:ext cx="325031" cy="180098"/>
            <a:chOff x="4791775" y="1877500"/>
            <a:chExt cx="66725" cy="36975"/>
          </a:xfrm>
        </p:grpSpPr>
        <p:sp>
          <p:nvSpPr>
            <p:cNvPr id="1953" name="Google Shape;1953;p8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4" name="Google Shape;1954;p8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55" name="Google Shape;1955;p83"/>
          <p:cNvGrpSpPr/>
          <p:nvPr/>
        </p:nvGrpSpPr>
        <p:grpSpPr>
          <a:xfrm>
            <a:off x="15545797" y="5152572"/>
            <a:ext cx="289958" cy="180098"/>
            <a:chOff x="4923925" y="1877500"/>
            <a:chExt cx="59525" cy="36975"/>
          </a:xfrm>
        </p:grpSpPr>
        <p:sp>
          <p:nvSpPr>
            <p:cNvPr id="1956" name="Google Shape;1956;p8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7" name="Google Shape;1957;p8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58" name="Google Shape;1958;p83"/>
          <p:cNvGrpSpPr/>
          <p:nvPr/>
        </p:nvGrpSpPr>
        <p:grpSpPr>
          <a:xfrm>
            <a:off x="16134781" y="5116954"/>
            <a:ext cx="282895" cy="251333"/>
            <a:chOff x="5058450" y="1870100"/>
            <a:chExt cx="58075" cy="51600"/>
          </a:xfrm>
        </p:grpSpPr>
        <p:sp>
          <p:nvSpPr>
            <p:cNvPr id="1959" name="Google Shape;1959;p8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0" name="Google Shape;1960;p8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61" name="Google Shape;1961;p83"/>
          <p:cNvGrpSpPr/>
          <p:nvPr/>
        </p:nvGrpSpPr>
        <p:grpSpPr>
          <a:xfrm>
            <a:off x="14963810" y="5961770"/>
            <a:ext cx="202155" cy="215289"/>
            <a:chOff x="4811425" y="2065025"/>
            <a:chExt cx="41500" cy="44200"/>
          </a:xfrm>
        </p:grpSpPr>
        <p:sp>
          <p:nvSpPr>
            <p:cNvPr id="1962" name="Google Shape;1962;p8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3" name="Google Shape;1963;p8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64" name="Google Shape;1964;p83"/>
          <p:cNvGrpSpPr/>
          <p:nvPr/>
        </p:nvGrpSpPr>
        <p:grpSpPr>
          <a:xfrm>
            <a:off x="15548685" y="5962196"/>
            <a:ext cx="241733" cy="214437"/>
            <a:chOff x="4929875" y="2065025"/>
            <a:chExt cx="49625" cy="44025"/>
          </a:xfrm>
        </p:grpSpPr>
        <p:sp>
          <p:nvSpPr>
            <p:cNvPr id="1965" name="Google Shape;1965;p8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6" name="Google Shape;1966;p8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67" name="Google Shape;1967;p83"/>
          <p:cNvGrpSpPr/>
          <p:nvPr/>
        </p:nvGrpSpPr>
        <p:grpSpPr>
          <a:xfrm>
            <a:off x="16206022" y="5968224"/>
            <a:ext cx="140412" cy="202382"/>
            <a:chOff x="5083925" y="2066350"/>
            <a:chExt cx="28825" cy="41550"/>
          </a:xfrm>
        </p:grpSpPr>
        <p:sp>
          <p:nvSpPr>
            <p:cNvPr id="1968" name="Google Shape;1968;p8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9" name="Google Shape;1969;p8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70" name="Google Shape;1970;p83"/>
          <p:cNvGrpSpPr/>
          <p:nvPr/>
        </p:nvGrpSpPr>
        <p:grpSpPr>
          <a:xfrm>
            <a:off x="14269130" y="5999519"/>
            <a:ext cx="362052" cy="139792"/>
            <a:chOff x="4659775" y="2072775"/>
            <a:chExt cx="74325" cy="28700"/>
          </a:xfrm>
        </p:grpSpPr>
        <p:sp>
          <p:nvSpPr>
            <p:cNvPr id="1971" name="Google Shape;1971;p8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2" name="Google Shape;1972;p8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3" name="Google Shape;1973;p8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74" name="Google Shape;1974;p83"/>
          <p:cNvGrpSpPr/>
          <p:nvPr/>
        </p:nvGrpSpPr>
        <p:grpSpPr>
          <a:xfrm>
            <a:off x="16108842" y="5580648"/>
            <a:ext cx="334773" cy="178393"/>
            <a:chOff x="4662475" y="1976500"/>
            <a:chExt cx="68725" cy="36625"/>
          </a:xfrm>
        </p:grpSpPr>
        <p:sp>
          <p:nvSpPr>
            <p:cNvPr id="1975" name="Google Shape;1975;p8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6" name="Google Shape;1976;p8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7" name="Google Shape;1977;p8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78" name="Google Shape;1978;p83"/>
          <p:cNvGrpSpPr/>
          <p:nvPr/>
        </p:nvGrpSpPr>
        <p:grpSpPr>
          <a:xfrm>
            <a:off x="15502652" y="5587528"/>
            <a:ext cx="333799" cy="164633"/>
            <a:chOff x="4920150" y="1977875"/>
            <a:chExt cx="68525" cy="33800"/>
          </a:xfrm>
        </p:grpSpPr>
        <p:sp>
          <p:nvSpPr>
            <p:cNvPr id="1979" name="Google Shape;1979;p8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0" name="Google Shape;1980;p8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1" name="Google Shape;1981;p8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82" name="Google Shape;1982;p83"/>
          <p:cNvGrpSpPr/>
          <p:nvPr/>
        </p:nvGrpSpPr>
        <p:grpSpPr>
          <a:xfrm>
            <a:off x="14324966" y="6395364"/>
            <a:ext cx="250380" cy="255717"/>
            <a:chOff x="4676550" y="2160575"/>
            <a:chExt cx="51400" cy="52500"/>
          </a:xfrm>
        </p:grpSpPr>
        <p:sp>
          <p:nvSpPr>
            <p:cNvPr id="1983" name="Google Shape;1983;p8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4" name="Google Shape;1984;p8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5" name="Google Shape;1985;p8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86" name="Google Shape;1986;p83"/>
          <p:cNvGrpSpPr/>
          <p:nvPr/>
        </p:nvGrpSpPr>
        <p:grpSpPr>
          <a:xfrm>
            <a:off x="14919482" y="6409429"/>
            <a:ext cx="290811" cy="227588"/>
            <a:chOff x="4768325" y="2163475"/>
            <a:chExt cx="59700" cy="46725"/>
          </a:xfrm>
        </p:grpSpPr>
        <p:sp>
          <p:nvSpPr>
            <p:cNvPr id="1987" name="Google Shape;1987;p8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8" name="Google Shape;1988;p8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89" name="Google Shape;1989;p83"/>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0" name="Google Shape;1990;p83"/>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1" name="Google Shape;1991;p83"/>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2" name="Google Shape;1992;p83"/>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3" name="Google Shape;1993;p83"/>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4" name="Google Shape;1994;p83"/>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95" name="Google Shape;1995;p83"/>
          <p:cNvGrpSpPr/>
          <p:nvPr/>
        </p:nvGrpSpPr>
        <p:grpSpPr>
          <a:xfrm>
            <a:off x="14952119" y="6919616"/>
            <a:ext cx="225537" cy="213706"/>
            <a:chOff x="4768575" y="2253950"/>
            <a:chExt cx="46300" cy="43875"/>
          </a:xfrm>
        </p:grpSpPr>
        <p:sp>
          <p:nvSpPr>
            <p:cNvPr id="1996" name="Google Shape;1996;p8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7" name="Google Shape;1997;p8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98" name="Google Shape;1998;p83"/>
          <p:cNvGrpSpPr/>
          <p:nvPr/>
        </p:nvGrpSpPr>
        <p:grpSpPr>
          <a:xfrm>
            <a:off x="15551364" y="7897668"/>
            <a:ext cx="236375" cy="292492"/>
            <a:chOff x="4960900" y="2433225"/>
            <a:chExt cx="48525" cy="60050"/>
          </a:xfrm>
        </p:grpSpPr>
        <p:sp>
          <p:nvSpPr>
            <p:cNvPr id="1999" name="Google Shape;1999;p8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0" name="Google Shape;2000;p8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01" name="Google Shape;2001;p83"/>
          <p:cNvGrpSpPr/>
          <p:nvPr/>
        </p:nvGrpSpPr>
        <p:grpSpPr>
          <a:xfrm>
            <a:off x="14928493" y="8425790"/>
            <a:ext cx="272787" cy="287621"/>
            <a:chOff x="4854075" y="2527625"/>
            <a:chExt cx="56000" cy="59050"/>
          </a:xfrm>
        </p:grpSpPr>
        <p:sp>
          <p:nvSpPr>
            <p:cNvPr id="2002" name="Google Shape;2002;p8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3" name="Google Shape;2003;p8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04" name="Google Shape;2004;p83"/>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5" name="Google Shape;2005;p83"/>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6" name="Google Shape;2006;p83"/>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07" name="Google Shape;2007;p83"/>
          <p:cNvGrpSpPr/>
          <p:nvPr/>
        </p:nvGrpSpPr>
        <p:grpSpPr>
          <a:xfrm>
            <a:off x="16176917" y="7353279"/>
            <a:ext cx="198623" cy="321595"/>
            <a:chOff x="5059700" y="2334775"/>
            <a:chExt cx="40775" cy="66025"/>
          </a:xfrm>
        </p:grpSpPr>
        <p:sp>
          <p:nvSpPr>
            <p:cNvPr id="2008" name="Google Shape;2008;p8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9" name="Google Shape;2009;p8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0" name="Google Shape;2010;p8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1" name="Google Shape;2011;p8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2" name="Google Shape;2012;p8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3" name="Google Shape;2013;p8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4" name="Google Shape;2014;p8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5" name="Google Shape;2015;p8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6" name="Google Shape;2016;p8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17" name="Google Shape;2017;p83"/>
          <p:cNvGrpSpPr/>
          <p:nvPr/>
        </p:nvGrpSpPr>
        <p:grpSpPr>
          <a:xfrm>
            <a:off x="16091244" y="7883543"/>
            <a:ext cx="369968" cy="320742"/>
            <a:chOff x="5037700" y="2430325"/>
            <a:chExt cx="75950" cy="65850"/>
          </a:xfrm>
        </p:grpSpPr>
        <p:sp>
          <p:nvSpPr>
            <p:cNvPr id="2018" name="Google Shape;2018;p8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9" name="Google Shape;2019;p8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20" name="Google Shape;2020;p83"/>
          <p:cNvGrpSpPr/>
          <p:nvPr/>
        </p:nvGrpSpPr>
        <p:grpSpPr>
          <a:xfrm>
            <a:off x="14930256" y="7416447"/>
            <a:ext cx="346028" cy="195259"/>
            <a:chOff x="4756975" y="2341800"/>
            <a:chExt cx="91975" cy="51925"/>
          </a:xfrm>
        </p:grpSpPr>
        <p:sp>
          <p:nvSpPr>
            <p:cNvPr id="2021" name="Google Shape;2021;p8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2" name="Google Shape;2022;p8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3" name="Google Shape;2023;p8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4" name="Google Shape;2024;p8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5" name="Google Shape;2025;p8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6" name="Google Shape;2026;p8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7" name="Google Shape;2027;p8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8" name="Google Shape;2028;p8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9" name="Google Shape;2029;p8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0" name="Google Shape;2030;p8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1" name="Google Shape;2031;p8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2" name="Google Shape;2032;p8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3" name="Google Shape;2033;p8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4" name="Google Shape;2034;p8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5" name="Google Shape;2035;p8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8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7" name="Google Shape;2037;p8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8" name="Google Shape;2038;p8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9" name="Google Shape;2039;p8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0" name="Google Shape;2040;p8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41" name="Google Shape;2041;p83"/>
          <p:cNvGrpSpPr/>
          <p:nvPr/>
        </p:nvGrpSpPr>
        <p:grpSpPr>
          <a:xfrm>
            <a:off x="15464130" y="8393839"/>
            <a:ext cx="424993" cy="351522"/>
            <a:chOff x="4943575" y="2516350"/>
            <a:chExt cx="98675" cy="81700"/>
          </a:xfrm>
        </p:grpSpPr>
        <p:sp>
          <p:nvSpPr>
            <p:cNvPr id="2042" name="Google Shape;2042;p8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3" name="Google Shape;2043;p8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8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8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6" name="Google Shape;2046;p8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7" name="Google Shape;2047;p8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8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9" name="Google Shape;2049;p8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8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8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8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8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4" name="Google Shape;2054;p8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5" name="Google Shape;2055;p8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8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8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8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9" name="Google Shape;2059;p8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0" name="Google Shape;2060;p8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8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8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8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8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8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6" name="Google Shape;2066;p8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7" name="Google Shape;2067;p8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8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8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8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8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2" name="Google Shape;2072;p8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8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4" name="Google Shape;2074;p8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5" name="Google Shape;2075;p8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8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8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8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8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8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1" name="Google Shape;2081;p8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8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8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8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8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8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8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8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9" name="Google Shape;2089;p8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8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8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8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8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8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8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8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7" name="Google Shape;2097;p8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8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8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0" name="Google Shape;2100;p8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1" name="Google Shape;2101;p8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8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3" name="Google Shape;2103;p8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8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8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6" name="Google Shape;2106;p8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8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8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8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8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1" name="Google Shape;2111;p8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2" name="Google Shape;2112;p8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8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4" name="Google Shape;2114;p8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5" name="Google Shape;2115;p8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8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8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8" name="Google Shape;2118;p8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9" name="Google Shape;2119;p8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20" name="Google Shape;2120;p83"/>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83"/>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83"/>
          <p:cNvSpPr/>
          <p:nvPr/>
        </p:nvSpPr>
        <p:spPr>
          <a:xfrm>
            <a:off x="14331956"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83"/>
          <p:cNvSpPr/>
          <p:nvPr/>
        </p:nvSpPr>
        <p:spPr>
          <a:xfrm flipH="1">
            <a:off x="14946687"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83"/>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2200"/>
              <a:buFont typeface="Arial"/>
              <a:buNone/>
            </a:pPr>
            <a:r>
              <a:t/>
            </a:r>
            <a:endParaRPr>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grpSp>
        <p:nvGrpSpPr>
          <p:cNvPr id="2129" name="Google Shape;2129;p84"/>
          <p:cNvGrpSpPr/>
          <p:nvPr/>
        </p:nvGrpSpPr>
        <p:grpSpPr>
          <a:xfrm>
            <a:off x="1491141" y="2337331"/>
            <a:ext cx="4985736" cy="2759752"/>
            <a:chOff x="2654821" y="2311071"/>
            <a:chExt cx="2279715" cy="1262120"/>
          </a:xfrm>
        </p:grpSpPr>
        <p:grpSp>
          <p:nvGrpSpPr>
            <p:cNvPr id="2130" name="Google Shape;2130;p84"/>
            <p:cNvGrpSpPr/>
            <p:nvPr/>
          </p:nvGrpSpPr>
          <p:grpSpPr>
            <a:xfrm>
              <a:off x="4034269" y="2840745"/>
              <a:ext cx="40212" cy="36437"/>
              <a:chOff x="4293400" y="2574725"/>
              <a:chExt cx="84425" cy="80100"/>
            </a:xfrm>
          </p:grpSpPr>
          <p:sp>
            <p:nvSpPr>
              <p:cNvPr id="2131" name="Google Shape;2131;p8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32" name="Google Shape;2132;p8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33" name="Google Shape;2133;p84"/>
            <p:cNvGrpSpPr/>
            <p:nvPr/>
          </p:nvGrpSpPr>
          <p:grpSpPr>
            <a:xfrm>
              <a:off x="3894606" y="2334874"/>
              <a:ext cx="913198" cy="518984"/>
              <a:chOff x="4000175" y="1462675"/>
              <a:chExt cx="1917275" cy="1140875"/>
            </a:xfrm>
          </p:grpSpPr>
          <p:sp>
            <p:nvSpPr>
              <p:cNvPr id="2134" name="Google Shape;2134;p8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35" name="Google Shape;2135;p84"/>
              <p:cNvGrpSpPr/>
              <p:nvPr/>
            </p:nvGrpSpPr>
            <p:grpSpPr>
              <a:xfrm>
                <a:off x="4000175" y="1462675"/>
                <a:ext cx="1917275" cy="1140875"/>
                <a:chOff x="4000175" y="1462675"/>
                <a:chExt cx="1917275" cy="1140875"/>
              </a:xfrm>
            </p:grpSpPr>
            <p:sp>
              <p:nvSpPr>
                <p:cNvPr id="2136" name="Google Shape;2136;p8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37" name="Google Shape;2137;p8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8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8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0" name="Google Shape;2140;p8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141" name="Google Shape;2141;p8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142" name="Google Shape;2142;p84"/>
            <p:cNvGrpSpPr/>
            <p:nvPr/>
          </p:nvGrpSpPr>
          <p:grpSpPr>
            <a:xfrm>
              <a:off x="3875768" y="2846704"/>
              <a:ext cx="44796" cy="47366"/>
              <a:chOff x="3960625" y="2587825"/>
              <a:chExt cx="94050" cy="104125"/>
            </a:xfrm>
          </p:grpSpPr>
          <p:sp>
            <p:nvSpPr>
              <p:cNvPr id="2143" name="Google Shape;2143;p8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144" name="Google Shape;2144;p8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45" name="Google Shape;2145;p84"/>
            <p:cNvGrpSpPr/>
            <p:nvPr/>
          </p:nvGrpSpPr>
          <p:grpSpPr>
            <a:xfrm>
              <a:off x="3782759" y="2807162"/>
              <a:ext cx="82686" cy="85487"/>
              <a:chOff x="3765350" y="2500900"/>
              <a:chExt cx="173600" cy="187925"/>
            </a:xfrm>
          </p:grpSpPr>
          <p:sp>
            <p:nvSpPr>
              <p:cNvPr id="2146" name="Google Shape;2146;p8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47" name="Google Shape;2147;p8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8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8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8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8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52" name="Google Shape;2152;p84"/>
            <p:cNvGrpSpPr/>
            <p:nvPr/>
          </p:nvGrpSpPr>
          <p:grpSpPr>
            <a:xfrm>
              <a:off x="3775674" y="2798496"/>
              <a:ext cx="40545" cy="23564"/>
              <a:chOff x="3750475" y="2481850"/>
              <a:chExt cx="85125" cy="51800"/>
            </a:xfrm>
          </p:grpSpPr>
          <p:sp>
            <p:nvSpPr>
              <p:cNvPr id="2153" name="Google Shape;2153;p8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4" name="Google Shape;2154;p8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55" name="Google Shape;2155;p84"/>
            <p:cNvGrpSpPr/>
            <p:nvPr/>
          </p:nvGrpSpPr>
          <p:grpSpPr>
            <a:xfrm>
              <a:off x="3716946" y="2776024"/>
              <a:ext cx="81971" cy="76912"/>
              <a:chOff x="3627175" y="2432450"/>
              <a:chExt cx="172100" cy="169075"/>
            </a:xfrm>
          </p:grpSpPr>
          <p:sp>
            <p:nvSpPr>
              <p:cNvPr id="2156" name="Google Shape;2156;p8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8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58" name="Google Shape;2158;p8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59" name="Google Shape;2159;p84"/>
            <p:cNvGrpSpPr/>
            <p:nvPr/>
          </p:nvGrpSpPr>
          <p:grpSpPr>
            <a:xfrm>
              <a:off x="3685682" y="2845624"/>
              <a:ext cx="29311" cy="45055"/>
              <a:chOff x="3561536" y="2585450"/>
              <a:chExt cx="61539" cy="99045"/>
            </a:xfrm>
          </p:grpSpPr>
          <p:sp>
            <p:nvSpPr>
              <p:cNvPr id="2160" name="Google Shape;2160;p8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8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62" name="Google Shape;2162;p84"/>
            <p:cNvGrpSpPr/>
            <p:nvPr/>
          </p:nvGrpSpPr>
          <p:grpSpPr>
            <a:xfrm>
              <a:off x="3849905" y="2572252"/>
              <a:ext cx="74339" cy="119559"/>
              <a:chOff x="3906325" y="1984500"/>
              <a:chExt cx="156075" cy="262825"/>
            </a:xfrm>
          </p:grpSpPr>
          <p:sp>
            <p:nvSpPr>
              <p:cNvPr id="2163" name="Google Shape;2163;p8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164" name="Google Shape;2164;p8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65" name="Google Shape;2165;p84"/>
            <p:cNvGrpSpPr/>
            <p:nvPr/>
          </p:nvGrpSpPr>
          <p:grpSpPr>
            <a:xfrm>
              <a:off x="2654821" y="2414345"/>
              <a:ext cx="667570" cy="558731"/>
              <a:chOff x="1397225" y="1637375"/>
              <a:chExt cx="1401575" cy="1228250"/>
            </a:xfrm>
          </p:grpSpPr>
          <p:sp>
            <p:nvSpPr>
              <p:cNvPr id="2166" name="Google Shape;2166;p8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167" name="Google Shape;2167;p84"/>
              <p:cNvGrpSpPr/>
              <p:nvPr/>
            </p:nvGrpSpPr>
            <p:grpSpPr>
              <a:xfrm>
                <a:off x="1397225" y="1637375"/>
                <a:ext cx="1398775" cy="1228250"/>
                <a:chOff x="1397225" y="1637375"/>
                <a:chExt cx="1398775" cy="1228250"/>
              </a:xfrm>
            </p:grpSpPr>
            <p:sp>
              <p:nvSpPr>
                <p:cNvPr id="2168" name="Google Shape;2168;p8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8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170" name="Google Shape;2170;p84"/>
            <p:cNvGrpSpPr/>
            <p:nvPr/>
          </p:nvGrpSpPr>
          <p:grpSpPr>
            <a:xfrm>
              <a:off x="3230417" y="3103734"/>
              <a:ext cx="282982" cy="280332"/>
              <a:chOff x="2605700" y="3152850"/>
              <a:chExt cx="594125" cy="616250"/>
            </a:xfrm>
          </p:grpSpPr>
          <p:sp>
            <p:nvSpPr>
              <p:cNvPr id="2171" name="Google Shape;2171;p8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72" name="Google Shape;2172;p8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2173" name="Google Shape;2173;p84"/>
            <p:cNvGrpSpPr/>
            <p:nvPr/>
          </p:nvGrpSpPr>
          <p:grpSpPr>
            <a:xfrm>
              <a:off x="3265985" y="3226989"/>
              <a:ext cx="87151" cy="346202"/>
              <a:chOff x="2680375" y="3423800"/>
              <a:chExt cx="182975" cy="761050"/>
            </a:xfrm>
          </p:grpSpPr>
          <p:sp>
            <p:nvSpPr>
              <p:cNvPr id="2174" name="Google Shape;2174;p8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75" name="Google Shape;2175;p8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76" name="Google Shape;2176;p84"/>
            <p:cNvGrpSpPr/>
            <p:nvPr/>
          </p:nvGrpSpPr>
          <p:grpSpPr>
            <a:xfrm>
              <a:off x="3855466" y="3289811"/>
              <a:ext cx="112514" cy="94210"/>
              <a:chOff x="3918000" y="3561900"/>
              <a:chExt cx="236225" cy="207100"/>
            </a:xfrm>
          </p:grpSpPr>
          <p:sp>
            <p:nvSpPr>
              <p:cNvPr id="2177" name="Google Shape;2177;p8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78" name="Google Shape;2178;p8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79" name="Google Shape;2179;p8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8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8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2182" name="Google Shape;2182;p84"/>
            <p:cNvGrpSpPr/>
            <p:nvPr/>
          </p:nvGrpSpPr>
          <p:grpSpPr>
            <a:xfrm>
              <a:off x="2905224" y="2311071"/>
              <a:ext cx="596721" cy="528992"/>
              <a:chOff x="1922950" y="1410350"/>
              <a:chExt cx="1252825" cy="1162875"/>
            </a:xfrm>
          </p:grpSpPr>
          <p:sp>
            <p:nvSpPr>
              <p:cNvPr id="2183" name="Google Shape;2183;p8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8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8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8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8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8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8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8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8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8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8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8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8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8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8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8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2199" name="Google Shape;2199;p8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8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8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8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8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8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8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8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8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8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8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8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8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8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8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8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8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8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8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8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219" name="Google Shape;2219;p8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220" name="Google Shape;2220;p8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21" name="Google Shape;2221;p84"/>
            <p:cNvGrpSpPr/>
            <p:nvPr/>
          </p:nvGrpSpPr>
          <p:grpSpPr>
            <a:xfrm>
              <a:off x="3280929" y="3294542"/>
              <a:ext cx="109894" cy="272224"/>
              <a:chOff x="2711750" y="3572300"/>
              <a:chExt cx="230725" cy="598425"/>
            </a:xfrm>
          </p:grpSpPr>
          <p:sp>
            <p:nvSpPr>
              <p:cNvPr id="2222" name="Google Shape;2222;p8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8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24" name="Google Shape;2224;p8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25" name="Google Shape;2225;p84"/>
            <p:cNvGrpSpPr/>
            <p:nvPr/>
          </p:nvGrpSpPr>
          <p:grpSpPr>
            <a:xfrm>
              <a:off x="3790439" y="2408636"/>
              <a:ext cx="73017" cy="75684"/>
              <a:chOff x="3781475" y="1624825"/>
              <a:chExt cx="153300" cy="166375"/>
            </a:xfrm>
          </p:grpSpPr>
          <p:sp>
            <p:nvSpPr>
              <p:cNvPr id="2226" name="Google Shape;2226;p8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8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8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9" name="Google Shape;2229;p8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30" name="Google Shape;2230;p8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8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2" name="Google Shape;2232;p8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3" name="Google Shape;2233;p8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4" name="Google Shape;2234;p8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5" name="Google Shape;2235;p8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8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37" name="Google Shape;2237;p84"/>
            <p:cNvGrpSpPr/>
            <p:nvPr/>
          </p:nvGrpSpPr>
          <p:grpSpPr>
            <a:xfrm>
              <a:off x="4403342" y="3107749"/>
              <a:ext cx="316680" cy="101374"/>
              <a:chOff x="5068275" y="3161675"/>
              <a:chExt cx="664875" cy="222850"/>
            </a:xfrm>
          </p:grpSpPr>
          <p:sp>
            <p:nvSpPr>
              <p:cNvPr id="2238" name="Google Shape;2238;p8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8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8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8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42" name="Google Shape;2242;p8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8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8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8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8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8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8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8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8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8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8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8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8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8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8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8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8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8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8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1" name="Google Shape;2261;p8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2" name="Google Shape;2262;p8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8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4" name="Google Shape;2264;p8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5" name="Google Shape;2265;p8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6" name="Google Shape;2266;p8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8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8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9" name="Google Shape;2269;p8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0" name="Google Shape;2270;p8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71" name="Google Shape;2271;p84"/>
            <p:cNvGrpSpPr/>
            <p:nvPr/>
          </p:nvGrpSpPr>
          <p:grpSpPr>
            <a:xfrm>
              <a:off x="3697513" y="2707266"/>
              <a:ext cx="59549" cy="79733"/>
              <a:chOff x="3586375" y="2281300"/>
              <a:chExt cx="125025" cy="175275"/>
            </a:xfrm>
          </p:grpSpPr>
          <p:sp>
            <p:nvSpPr>
              <p:cNvPr id="2272" name="Google Shape;2272;p8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3" name="Google Shape;2273;p8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74" name="Google Shape;2274;p8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75" name="Google Shape;2275;p84"/>
            <p:cNvGrpSpPr/>
            <p:nvPr/>
          </p:nvGrpSpPr>
          <p:grpSpPr>
            <a:xfrm>
              <a:off x="4513224" y="3221724"/>
              <a:ext cx="274563" cy="280321"/>
              <a:chOff x="5298975" y="3412225"/>
              <a:chExt cx="576450" cy="616225"/>
            </a:xfrm>
          </p:grpSpPr>
          <p:sp>
            <p:nvSpPr>
              <p:cNvPr id="2276" name="Google Shape;2276;p8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277" name="Google Shape;2277;p8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78" name="Google Shape;2278;p84"/>
            <p:cNvGrpSpPr/>
            <p:nvPr/>
          </p:nvGrpSpPr>
          <p:grpSpPr>
            <a:xfrm>
              <a:off x="4824403" y="3421846"/>
              <a:ext cx="110132" cy="130647"/>
              <a:chOff x="5952300" y="3852150"/>
              <a:chExt cx="231225" cy="287200"/>
            </a:xfrm>
          </p:grpSpPr>
          <p:sp>
            <p:nvSpPr>
              <p:cNvPr id="2279" name="Google Shape;2279;p8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0" name="Google Shape;2280;p8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81" name="Google Shape;2281;p8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8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8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4" name="Google Shape;2284;p8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5" name="Google Shape;2285;p8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6" name="Google Shape;2286;p8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7" name="Google Shape;2287;p8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8" name="Google Shape;2288;p8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89" name="Google Shape;2289;p84"/>
            <p:cNvGrpSpPr/>
            <p:nvPr/>
          </p:nvGrpSpPr>
          <p:grpSpPr>
            <a:xfrm>
              <a:off x="4295710" y="3079670"/>
              <a:ext cx="14968" cy="27135"/>
              <a:chOff x="4842300" y="3099950"/>
              <a:chExt cx="31425" cy="59650"/>
            </a:xfrm>
          </p:grpSpPr>
          <p:sp>
            <p:nvSpPr>
              <p:cNvPr id="2290" name="Google Shape;2290;p8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1" name="Google Shape;2291;p8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2" name="Google Shape;2292;p8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3" name="Google Shape;2293;p8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94" name="Google Shape;2294;p8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5" name="Google Shape;2295;p8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6" name="Google Shape;2296;p8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7" name="Google Shape;2297;p8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8" name="Google Shape;2298;p8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8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0" name="Google Shape;2300;p8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1" name="Google Shape;2301;p8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302" name="Google Shape;2302;p84"/>
            <p:cNvGrpSpPr/>
            <p:nvPr/>
          </p:nvGrpSpPr>
          <p:grpSpPr>
            <a:xfrm>
              <a:off x="3831056" y="2816010"/>
              <a:ext cx="37378" cy="27612"/>
              <a:chOff x="3866750" y="2520350"/>
              <a:chExt cx="78475" cy="60700"/>
            </a:xfrm>
          </p:grpSpPr>
          <p:sp>
            <p:nvSpPr>
              <p:cNvPr id="2303" name="Google Shape;2303;p8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8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8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8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307" name="Google Shape;2307;p8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8" name="Google Shape;2308;p8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9" name="Google Shape;2309;p8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8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8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8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8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8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8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8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8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8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8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8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8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8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3" name="Google Shape;2323;p8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324" name="Google Shape;2324;p8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8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8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8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8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8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8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8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8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8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8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8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336" name="Google Shape;2336;p8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8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8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8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8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8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8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8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8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8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8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8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8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349" name="Google Shape;2349;p84"/>
            <p:cNvGrpSpPr/>
            <p:nvPr/>
          </p:nvGrpSpPr>
          <p:grpSpPr>
            <a:xfrm>
              <a:off x="3632736" y="3051591"/>
              <a:ext cx="63288" cy="45217"/>
              <a:chOff x="3450375" y="3038225"/>
              <a:chExt cx="132875" cy="99400"/>
            </a:xfrm>
          </p:grpSpPr>
          <p:sp>
            <p:nvSpPr>
              <p:cNvPr id="2350" name="Google Shape;2350;p8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8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352" name="Google Shape;2352;p8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8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4" name="Google Shape;2354;p8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8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8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8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8" name="Google Shape;2358;p8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9" name="Google Shape;2359;p8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0" name="Google Shape;2360;p8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361" name="Google Shape;2361;p8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8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8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4" name="Google Shape;2364;p8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5" name="Google Shape;2365;p8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6" name="Google Shape;2366;p8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7" name="Google Shape;2367;p8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8" name="Google Shape;2368;p8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9" name="Google Shape;2369;p8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0" name="Google Shape;2370;p8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371" name="Google Shape;2371;p8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2" name="Google Shape;2372;p8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3" name="Google Shape;2373;p8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4" name="Google Shape;2374;p8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5" name="Google Shape;2375;p8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6" name="Google Shape;2376;p8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377" name="Google Shape;2377;p8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8" name="Google Shape;2378;p8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9" name="Google Shape;2379;p8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0" name="Google Shape;2380;p8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8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2" name="Google Shape;2382;p8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8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8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8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6" name="Google Shape;2386;p8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87" name="Google Shape;2387;p84"/>
          <p:cNvGrpSpPr/>
          <p:nvPr/>
        </p:nvGrpSpPr>
        <p:grpSpPr>
          <a:xfrm>
            <a:off x="7108262" y="2466680"/>
            <a:ext cx="4156365" cy="2733115"/>
            <a:chOff x="235800" y="830650"/>
            <a:chExt cx="6978450" cy="4588844"/>
          </a:xfrm>
        </p:grpSpPr>
        <p:sp>
          <p:nvSpPr>
            <p:cNvPr id="2388" name="Google Shape;2388;p84"/>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89" name="Google Shape;2389;p84"/>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84"/>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91" name="Google Shape;2391;p84"/>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2" name="Google Shape;2392;p84"/>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3" name="Google Shape;2393;p84"/>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94" name="Google Shape;2394;p84"/>
          <p:cNvGrpSpPr/>
          <p:nvPr/>
        </p:nvGrpSpPr>
        <p:grpSpPr>
          <a:xfrm>
            <a:off x="1485255" y="6128884"/>
            <a:ext cx="5245751" cy="2667081"/>
            <a:chOff x="238125" y="1038125"/>
            <a:chExt cx="7146800" cy="3633625"/>
          </a:xfrm>
        </p:grpSpPr>
        <p:sp>
          <p:nvSpPr>
            <p:cNvPr id="2395" name="Google Shape;2395;p8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6" name="Google Shape;2396;p8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8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8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9" name="Google Shape;2399;p8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8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8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8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3" name="Google Shape;2403;p8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4" name="Google Shape;2404;p8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5" name="Google Shape;2405;p8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6" name="Google Shape;2406;p8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7" name="Google Shape;2407;p8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8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8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8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1" name="Google Shape;2411;p8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2" name="Google Shape;2412;p8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3" name="Google Shape;2413;p8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8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8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8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8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8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8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8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8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8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8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4" name="Google Shape;2424;p8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8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8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8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8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8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8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8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8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8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8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8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8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8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8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8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8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8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8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8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8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8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8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8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8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8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8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8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8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8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8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8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8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8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8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8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8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8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8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3" name="Google Shape;2463;p8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8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8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8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8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8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8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8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8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8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8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8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8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8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8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8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8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8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8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8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8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8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8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8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8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8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9" name="Google Shape;2489;p8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8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8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8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8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8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5" name="Google Shape;2495;p8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6" name="Google Shape;2496;p8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8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8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9" name="Google Shape;2499;p8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8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8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8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8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8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8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8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7" name="Google Shape;2507;p8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8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8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8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8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8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8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8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8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8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8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8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8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8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8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8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8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8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8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8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8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8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8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8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8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8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8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8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5" name="Google Shape;2535;p8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8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8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8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8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0" name="Google Shape;2540;p8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8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8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8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8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8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8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8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8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8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8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8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8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8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8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8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8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8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8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8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8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8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8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8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8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8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8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8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8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8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8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8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8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8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8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8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8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8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8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8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8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8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8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8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8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8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8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8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8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8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8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8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8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8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4" name="Google Shape;2594;p8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8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8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8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8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8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8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8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2" name="Google Shape;2602;p8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8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8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8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8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8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8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8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8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8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8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8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8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8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8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8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8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8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8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8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2" name="Google Shape;2622;p8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8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8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8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8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8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8" name="Google Shape;2628;p8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8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8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8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8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8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8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8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8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8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8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8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8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8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8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8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8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8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8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8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8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8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8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8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8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8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8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8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8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8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8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8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8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8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8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8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8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8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8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8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8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8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8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8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8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8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8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8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8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8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8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8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8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8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8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8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8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8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8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8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8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8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8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8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8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8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8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8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8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8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8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8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8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8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8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8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8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8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8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8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8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8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8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8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8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8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8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8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8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8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8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8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8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8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8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8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8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8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8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8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8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8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8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8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8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8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8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8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8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8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8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8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8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8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8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8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8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8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8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8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8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8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8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8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8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8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8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8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8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8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8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8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8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8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8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8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8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8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8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8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8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8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8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8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8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8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8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8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8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8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8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8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8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8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8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8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8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8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8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8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8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8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8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8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8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8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8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8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8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8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8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8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8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8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8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8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8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8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8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8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8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8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8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8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8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8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8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8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8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8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8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8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8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8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8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8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8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8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8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8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8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8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8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8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8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8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8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8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8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8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8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8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8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8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8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8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8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8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8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8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8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8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8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8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8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8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8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8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8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8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8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8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8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8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8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8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8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8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8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8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8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8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8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8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8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8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8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8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8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8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8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8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8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8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8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8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8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8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8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7" name="Google Shape;2887;p8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8" name="Google Shape;2888;p8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8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8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1" name="Google Shape;2891;p8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2" name="Google Shape;2892;p8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8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8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5" name="Google Shape;2895;p8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8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8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8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8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8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8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8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8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4" name="Google Shape;2904;p8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5" name="Google Shape;2905;p8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6" name="Google Shape;2906;p8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8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8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8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8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8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8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8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8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8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8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8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8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8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8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8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8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8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8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8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8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8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8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9" name="Google Shape;2929;p8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8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8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8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8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8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8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8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8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8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8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8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8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8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8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8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8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8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8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8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8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8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8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8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8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8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8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8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8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8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8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8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8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8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8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8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8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8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8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8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8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8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8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8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8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8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8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8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8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8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8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8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1" name="Google Shape;2981;p8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2" name="Google Shape;2982;p8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8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8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5" name="Google Shape;2985;p8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8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7" name="Google Shape;2987;p8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8" name="Google Shape;2988;p8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9" name="Google Shape;2989;p8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0" name="Google Shape;2990;p8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1" name="Google Shape;2991;p8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8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8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8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8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8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8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8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8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8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8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8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8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8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8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8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8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8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8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8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8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2" name="Google Shape;3012;p8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8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8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8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8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8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8" name="Google Shape;3018;p8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9" name="Google Shape;3019;p8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8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8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8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8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8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5" name="Google Shape;3025;p8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8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8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8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8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8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1" name="Google Shape;3031;p8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2" name="Google Shape;3032;p8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8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8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8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8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8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8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8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8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1" name="Google Shape;3041;p8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2" name="Google Shape;3042;p8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8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8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8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8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8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8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8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8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8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8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8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8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8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8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8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8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8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8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8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8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8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8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8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8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8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8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8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8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8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8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8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8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8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8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8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8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9" name="Google Shape;3079;p8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0" name="Google Shape;3080;p8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1" name="Google Shape;3081;p8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8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8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8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5" name="Google Shape;3085;p8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8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8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8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8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8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8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8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8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8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8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8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8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8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8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8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8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8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8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8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8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8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8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8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8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8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8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8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3" name="Google Shape;3113;p8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8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8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8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8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8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8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8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8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2" name="Google Shape;3122;p8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8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8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8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8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8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8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8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8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8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8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8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4" name="Google Shape;3134;p8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5" name="Google Shape;3135;p8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8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7" name="Google Shape;3137;p8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8" name="Google Shape;3138;p8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8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8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8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8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8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8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8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8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8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8" name="Google Shape;3148;p8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9" name="Google Shape;3149;p8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8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8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2" name="Google Shape;3152;p8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8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8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8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8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8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8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8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8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8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8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8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8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8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8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8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8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8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8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8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8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8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8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8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8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8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8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8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8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8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8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8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4" name="Google Shape;3184;p8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8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8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7" name="Google Shape;3187;p8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8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8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0" name="Google Shape;3190;p8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8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8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8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8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8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8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8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8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8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0" name="Google Shape;3200;p8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8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8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8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8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8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8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8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8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8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8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8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8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8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8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5" name="Google Shape;3215;p8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8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8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8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8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8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8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8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8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8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8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6" name="Google Shape;3226;p8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8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8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8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0" name="Google Shape;3230;p8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8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8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8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8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5" name="Google Shape;3235;p8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8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7" name="Google Shape;3237;p8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8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8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8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1" name="Google Shape;3241;p8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8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8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4" name="Google Shape;3244;p8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8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6" name="Google Shape;3246;p8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7" name="Google Shape;3247;p8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8" name="Google Shape;3248;p8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9" name="Google Shape;3249;p8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8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8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8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8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8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8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6" name="Google Shape;3256;p8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7" name="Google Shape;3257;p8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8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8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8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8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8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8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8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8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6" name="Google Shape;3266;p8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8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8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8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8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8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8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8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8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8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8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8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8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8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8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8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8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8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8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8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8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8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8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9" name="Google Shape;3289;p8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0" name="Google Shape;3290;p8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8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2" name="Google Shape;3292;p8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3" name="Google Shape;3293;p8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8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8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8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8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8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8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8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8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2" name="Google Shape;3302;p8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8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8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8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8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8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8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8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8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8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8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8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8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8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8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8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8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8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8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8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8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8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8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8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8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8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8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8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8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8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8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8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8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8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8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8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8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8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8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8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8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8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8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8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8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8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8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8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8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8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8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8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8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8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8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8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8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8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8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8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8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8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8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8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8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8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8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9" name="Google Shape;3369;p8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0" name="Google Shape;3370;p8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8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2" name="Google Shape;3372;p8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3" name="Google Shape;3373;p8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4" name="Google Shape;3374;p8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5" name="Google Shape;3375;p8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6" name="Google Shape;3376;p8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8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8" name="Google Shape;3378;p8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9" name="Google Shape;3379;p8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8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1" name="Google Shape;3381;p8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2" name="Google Shape;3382;p8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8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4" name="Google Shape;3384;p8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5" name="Google Shape;3385;p8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8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8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8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8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0" name="Google Shape;3390;p8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1" name="Google Shape;3391;p8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8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3" name="Google Shape;3393;p8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4" name="Google Shape;3394;p8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8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6" name="Google Shape;3396;p8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7" name="Google Shape;3397;p8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8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9" name="Google Shape;3399;p8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8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1" name="Google Shape;3401;p8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8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8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8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8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6" name="Google Shape;3406;p8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8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8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8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0" name="Google Shape;3410;p8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8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8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3" name="Google Shape;3413;p8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4" name="Google Shape;3414;p8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5" name="Google Shape;3415;p8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6" name="Google Shape;3416;p8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8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8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8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8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1" name="Google Shape;3421;p8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2" name="Google Shape;3422;p8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3" name="Google Shape;3423;p8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4" name="Google Shape;3424;p8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5" name="Google Shape;3425;p8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8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7" name="Google Shape;3427;p8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8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8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8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8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8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8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8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8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8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8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8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8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8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8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8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8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8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8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8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8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8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8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8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8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8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8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8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8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8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8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8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8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8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8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8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8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8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8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8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7" name="Google Shape;3467;p8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8" name="Google Shape;3468;p8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8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0" name="Google Shape;3470;p8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8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2" name="Google Shape;3472;p8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8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8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8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8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8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8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8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8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8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8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8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8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8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8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8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8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9" name="Google Shape;3489;p8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0" name="Google Shape;3490;p8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1" name="Google Shape;3491;p8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8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8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8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5" name="Google Shape;3495;p8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8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7" name="Google Shape;3497;p8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8" name="Google Shape;3498;p8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9" name="Google Shape;3499;p8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8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8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2" name="Google Shape;3502;p8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3" name="Google Shape;3503;p8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8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5" name="Google Shape;3505;p8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8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8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8" name="Google Shape;3508;p8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8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8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8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8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8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8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5" name="Google Shape;3515;p8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6" name="Google Shape;3516;p8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8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8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8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8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8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2" name="Google Shape;3522;p8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3" name="Google Shape;3523;p8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4" name="Google Shape;3524;p8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5" name="Google Shape;3525;p8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8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7" name="Google Shape;3527;p8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8" name="Google Shape;3528;p8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9" name="Google Shape;3529;p8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0" name="Google Shape;3530;p8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8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8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3" name="Google Shape;3533;p8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4" name="Google Shape;3534;p8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8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8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7" name="Google Shape;3537;p8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8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8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0" name="Google Shape;3540;p8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8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2" name="Google Shape;3542;p8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8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8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8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8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8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8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8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8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1" name="Google Shape;3551;p8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2" name="Google Shape;3552;p8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8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4" name="Google Shape;3554;p8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5" name="Google Shape;3555;p8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8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7" name="Google Shape;3557;p8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8" name="Google Shape;3558;p8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8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8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1" name="Google Shape;3561;p8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8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3" name="Google Shape;3563;p8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4" name="Google Shape;3564;p8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5" name="Google Shape;3565;p8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6" name="Google Shape;3566;p8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7" name="Google Shape;3567;p8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8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9" name="Google Shape;3569;p8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8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8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8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8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8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8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6" name="Google Shape;3576;p8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8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8" name="Google Shape;3578;p8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9" name="Google Shape;3579;p8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8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1" name="Google Shape;3581;p8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8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8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4" name="Google Shape;3584;p8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5" name="Google Shape;3585;p8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6" name="Google Shape;3586;p8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7" name="Google Shape;3587;p8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8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8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8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8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8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3" name="Google Shape;3593;p8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4" name="Google Shape;3594;p8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8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8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7" name="Google Shape;3597;p8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8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9" name="Google Shape;3599;p8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0" name="Google Shape;3600;p8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8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2" name="Google Shape;3602;p8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8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8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5" name="Google Shape;3605;p8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6" name="Google Shape;3606;p8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7" name="Google Shape;3607;p8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8" name="Google Shape;3608;p8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9" name="Google Shape;3609;p8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0" name="Google Shape;3610;p8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1" name="Google Shape;3611;p8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2" name="Google Shape;3612;p8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3" name="Google Shape;3613;p8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4" name="Google Shape;3614;p8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5" name="Google Shape;3615;p8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6" name="Google Shape;3616;p8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7" name="Google Shape;3617;p8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8" name="Google Shape;3618;p8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9" name="Google Shape;3619;p8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0" name="Google Shape;3620;p8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1" name="Google Shape;3621;p8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8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3" name="Google Shape;3623;p8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8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5" name="Google Shape;3625;p8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6" name="Google Shape;3626;p8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7" name="Google Shape;3627;p8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8" name="Google Shape;3628;p8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9" name="Google Shape;3629;p8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0" name="Google Shape;3630;p8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1" name="Google Shape;3631;p8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2" name="Google Shape;3632;p8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3" name="Google Shape;3633;p8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8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5" name="Google Shape;3635;p8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6" name="Google Shape;3636;p8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7" name="Google Shape;3637;p8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8" name="Google Shape;3638;p8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9" name="Google Shape;3639;p8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0" name="Google Shape;3640;p8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1" name="Google Shape;3641;p8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2" name="Google Shape;3642;p8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3" name="Google Shape;3643;p8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4" name="Google Shape;3644;p8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5" name="Google Shape;3645;p8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8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7" name="Google Shape;3647;p8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8" name="Google Shape;3648;p8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9" name="Google Shape;3649;p8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0" name="Google Shape;3650;p8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8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2" name="Google Shape;3652;p8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3" name="Google Shape;3653;p8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8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5" name="Google Shape;3655;p8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6" name="Google Shape;3656;p8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8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8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9" name="Google Shape;3659;p8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8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8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2" name="Google Shape;3662;p8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8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8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5" name="Google Shape;3665;p8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6" name="Google Shape;3666;p8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7" name="Google Shape;3667;p8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8" name="Google Shape;3668;p8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8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8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1" name="Google Shape;3671;p8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8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8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4" name="Google Shape;3674;p8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8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6" name="Google Shape;3676;p8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7" name="Google Shape;3677;p8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8" name="Google Shape;3678;p8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9" name="Google Shape;3679;p8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0" name="Google Shape;3680;p8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1" name="Google Shape;3681;p8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2" name="Google Shape;3682;p8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3" name="Google Shape;3683;p8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8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8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6" name="Google Shape;3686;p8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8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8" name="Google Shape;3688;p8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9" name="Google Shape;3689;p8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0" name="Google Shape;3690;p8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8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2" name="Google Shape;3692;p8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3" name="Google Shape;3693;p8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4" name="Google Shape;3694;p8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5" name="Google Shape;3695;p8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8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7" name="Google Shape;3697;p8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8" name="Google Shape;3698;p8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8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0" name="Google Shape;3700;p8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1" name="Google Shape;3701;p8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8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3" name="Google Shape;3703;p8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4" name="Google Shape;3704;p8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8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8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8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8" name="Google Shape;3708;p8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9" name="Google Shape;3709;p8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0" name="Google Shape;3710;p8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1" name="Google Shape;3711;p8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2" name="Google Shape;3712;p8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3" name="Google Shape;3713;p8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4" name="Google Shape;3714;p8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5" name="Google Shape;3715;p8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6" name="Google Shape;3716;p8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7" name="Google Shape;3717;p8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8" name="Google Shape;3718;p8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9" name="Google Shape;3719;p8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0" name="Google Shape;3720;p8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1" name="Google Shape;3721;p8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2" name="Google Shape;3722;p8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3" name="Google Shape;3723;p8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4" name="Google Shape;3724;p8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5" name="Google Shape;3725;p8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6" name="Google Shape;3726;p8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7" name="Google Shape;3727;p8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8" name="Google Shape;3728;p8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9" name="Google Shape;3729;p8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0" name="Google Shape;3730;p8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1" name="Google Shape;3731;p8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2" name="Google Shape;3732;p8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3" name="Google Shape;3733;p8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4" name="Google Shape;3734;p8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5" name="Google Shape;3735;p8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8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7" name="Google Shape;3737;p8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8" name="Google Shape;3738;p8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8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8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8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2" name="Google Shape;3742;p8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8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8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8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6" name="Google Shape;3746;p8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8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8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9" name="Google Shape;3749;p8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8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1" name="Google Shape;3751;p8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2" name="Google Shape;3752;p8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8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4" name="Google Shape;3754;p8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5" name="Google Shape;3755;p8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8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8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8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8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0" name="Google Shape;3760;p8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1" name="Google Shape;3761;p8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2" name="Google Shape;3762;p8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3" name="Google Shape;3763;p8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4" name="Google Shape;3764;p8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8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8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8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8" name="Google Shape;3768;p8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9" name="Google Shape;3769;p8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8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1" name="Google Shape;3771;p8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2" name="Google Shape;3772;p8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8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4" name="Google Shape;3774;p8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5" name="Google Shape;3775;p8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6" name="Google Shape;3776;p8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7" name="Google Shape;3777;p8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8" name="Google Shape;3778;p8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9" name="Google Shape;3779;p8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0" name="Google Shape;3780;p8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1" name="Google Shape;3781;p8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2" name="Google Shape;3782;p8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3" name="Google Shape;3783;p8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4" name="Google Shape;3784;p8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5" name="Google Shape;3785;p8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6" name="Google Shape;3786;p8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7" name="Google Shape;3787;p8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8" name="Google Shape;3788;p8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9" name="Google Shape;3789;p8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0" name="Google Shape;3790;p8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1" name="Google Shape;3791;p8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2" name="Google Shape;3792;p8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3" name="Google Shape;3793;p8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4" name="Google Shape;3794;p8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5" name="Google Shape;3795;p8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8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7" name="Google Shape;3797;p8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8" name="Google Shape;3798;p8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9" name="Google Shape;3799;p8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0" name="Google Shape;3800;p8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1" name="Google Shape;3801;p8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8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3" name="Google Shape;3803;p8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4" name="Google Shape;3804;p8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5" name="Google Shape;3805;p8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6" name="Google Shape;3806;p8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7" name="Google Shape;3807;p8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8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9" name="Google Shape;3809;p8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0" name="Google Shape;3810;p8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8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2" name="Google Shape;3812;p8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3" name="Google Shape;3813;p8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8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5" name="Google Shape;3815;p8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8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8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8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8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0" name="Google Shape;3820;p8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1" name="Google Shape;3821;p8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2" name="Google Shape;3822;p8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3" name="Google Shape;3823;p8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4" name="Google Shape;3824;p8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5" name="Google Shape;3825;p8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6" name="Google Shape;3826;p8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7" name="Google Shape;3827;p8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8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8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0" name="Google Shape;3830;p8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1" name="Google Shape;3831;p8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8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3" name="Google Shape;3833;p8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8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5" name="Google Shape;3835;p8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6" name="Google Shape;3836;p8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8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8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9" name="Google Shape;3839;p8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8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8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8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8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8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8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8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7" name="Google Shape;3847;p8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8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8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8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1" name="Google Shape;3851;p8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8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8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8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8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6" name="Google Shape;3856;p8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7" name="Google Shape;3857;p8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8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8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8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8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8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3" name="Google Shape;3863;p8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8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5" name="Google Shape;3865;p8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6" name="Google Shape;3866;p8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8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8" name="Google Shape;3868;p8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9" name="Google Shape;3869;p8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8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1" name="Google Shape;3871;p8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2" name="Google Shape;3872;p8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8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4" name="Google Shape;3874;p8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5" name="Google Shape;3875;p8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8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8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8" name="Google Shape;3878;p8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9" name="Google Shape;3879;p8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8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1" name="Google Shape;3881;p8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8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8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4" name="Google Shape;3884;p8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5" name="Google Shape;3885;p8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8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7" name="Google Shape;3887;p8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8" name="Google Shape;3888;p8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9" name="Google Shape;3889;p8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0" name="Google Shape;3890;p8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1" name="Google Shape;3891;p8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2" name="Google Shape;3892;p8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3" name="Google Shape;3893;p8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4" name="Google Shape;3894;p8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8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6" name="Google Shape;3896;p8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8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8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9" name="Google Shape;3899;p8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8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8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2" name="Google Shape;3902;p8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3" name="Google Shape;3903;p8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8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5" name="Google Shape;3905;p8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6" name="Google Shape;3906;p8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7" name="Google Shape;3907;p8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8" name="Google Shape;3908;p8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9" name="Google Shape;3909;p8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0" name="Google Shape;3910;p8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1" name="Google Shape;3911;p8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2" name="Google Shape;3912;p8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3" name="Google Shape;3913;p8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4" name="Google Shape;3914;p8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5" name="Google Shape;3915;p8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6" name="Google Shape;3916;p8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7" name="Google Shape;3917;p8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8" name="Google Shape;3918;p8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9" name="Google Shape;3919;p8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0" name="Google Shape;3920;p8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1" name="Google Shape;3921;p8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2" name="Google Shape;3922;p8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3" name="Google Shape;3923;p8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4" name="Google Shape;3924;p8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5" name="Google Shape;3925;p8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6" name="Google Shape;3926;p8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7" name="Google Shape;3927;p8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8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9" name="Google Shape;3929;p8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0" name="Google Shape;3930;p8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8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2" name="Google Shape;3932;p8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3" name="Google Shape;3933;p8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8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5" name="Google Shape;3935;p8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6" name="Google Shape;3936;p8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7" name="Google Shape;3937;p8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8" name="Google Shape;3938;p8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8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8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1" name="Google Shape;3941;p8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2" name="Google Shape;3942;p8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8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4" name="Google Shape;3944;p8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5" name="Google Shape;3945;p8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6" name="Google Shape;3946;p8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7" name="Google Shape;3947;p8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8" name="Google Shape;3948;p8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9" name="Google Shape;3949;p8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8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8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8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8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4" name="Google Shape;3954;p8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5" name="Google Shape;3955;p8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6" name="Google Shape;3956;p8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7" name="Google Shape;3957;p8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8" name="Google Shape;3958;p8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9" name="Google Shape;3959;p8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0" name="Google Shape;3960;p8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1" name="Google Shape;3961;p8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2" name="Google Shape;3962;p8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3" name="Google Shape;3963;p8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8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5" name="Google Shape;3965;p8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8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7" name="Google Shape;3967;p84"/>
          <p:cNvGrpSpPr/>
          <p:nvPr/>
        </p:nvGrpSpPr>
        <p:grpSpPr>
          <a:xfrm>
            <a:off x="11715112" y="2413105"/>
            <a:ext cx="5181680" cy="2760470"/>
            <a:chOff x="233350" y="949250"/>
            <a:chExt cx="7137300" cy="3802300"/>
          </a:xfrm>
        </p:grpSpPr>
        <p:sp>
          <p:nvSpPr>
            <p:cNvPr id="3968" name="Google Shape;3968;p8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8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8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8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8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8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8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8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8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7" name="Google Shape;3977;p8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8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8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0" name="Google Shape;3980;p8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8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8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3" name="Google Shape;3983;p8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8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5" name="Google Shape;3985;p8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6" name="Google Shape;3986;p8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8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8" name="Google Shape;3988;p8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9" name="Google Shape;3989;p8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8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1" name="Google Shape;3991;p8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2" name="Google Shape;3992;p8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8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4" name="Google Shape;3994;p8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5" name="Google Shape;3995;p8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8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7" name="Google Shape;3997;p8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8" name="Google Shape;3998;p8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8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0" name="Google Shape;4000;p8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1" name="Google Shape;4001;p8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2" name="Google Shape;4002;p8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3" name="Google Shape;4003;p8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4" name="Google Shape;4004;p8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5" name="Google Shape;4005;p8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6" name="Google Shape;4006;p8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7" name="Google Shape;4007;p8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8" name="Google Shape;4008;p8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9" name="Google Shape;4009;p8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0" name="Google Shape;4010;p8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1" name="Google Shape;4011;p8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2" name="Google Shape;4012;p8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3" name="Google Shape;4013;p8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4" name="Google Shape;4014;p8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5" name="Google Shape;4015;p8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6" name="Google Shape;4016;p8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8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8" name="Google Shape;4018;p8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9" name="Google Shape;4019;p84"/>
          <p:cNvGrpSpPr/>
          <p:nvPr/>
        </p:nvGrpSpPr>
        <p:grpSpPr>
          <a:xfrm>
            <a:off x="15343970" y="6502651"/>
            <a:ext cx="208461" cy="640681"/>
            <a:chOff x="7564426" y="3224343"/>
            <a:chExt cx="119985" cy="368801"/>
          </a:xfrm>
        </p:grpSpPr>
        <p:sp>
          <p:nvSpPr>
            <p:cNvPr id="4020" name="Google Shape;4020;p8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1" name="Google Shape;4021;p8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2" name="Google Shape;4022;p84"/>
          <p:cNvGrpSpPr/>
          <p:nvPr/>
        </p:nvGrpSpPr>
        <p:grpSpPr>
          <a:xfrm>
            <a:off x="14742946" y="6490853"/>
            <a:ext cx="378977" cy="664264"/>
            <a:chOff x="8370831" y="3202002"/>
            <a:chExt cx="218129" cy="382376"/>
          </a:xfrm>
        </p:grpSpPr>
        <p:sp>
          <p:nvSpPr>
            <p:cNvPr id="4023" name="Google Shape;4023;p8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4" name="Google Shape;4024;p8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5" name="Google Shape;4025;p84"/>
          <p:cNvGrpSpPr/>
          <p:nvPr/>
        </p:nvGrpSpPr>
        <p:grpSpPr>
          <a:xfrm>
            <a:off x="16189725" y="7313117"/>
            <a:ext cx="618859" cy="534000"/>
            <a:chOff x="6742064" y="3750480"/>
            <a:chExt cx="399315" cy="344560"/>
          </a:xfrm>
        </p:grpSpPr>
        <p:sp>
          <p:nvSpPr>
            <p:cNvPr id="4026" name="Google Shape;4026;p8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7" name="Google Shape;4027;p8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8" name="Google Shape;4028;p84"/>
          <p:cNvGrpSpPr/>
          <p:nvPr/>
        </p:nvGrpSpPr>
        <p:grpSpPr>
          <a:xfrm>
            <a:off x="15267763" y="8015212"/>
            <a:ext cx="360874" cy="563216"/>
            <a:chOff x="7248525" y="3739696"/>
            <a:chExt cx="230531" cy="359790"/>
          </a:xfrm>
        </p:grpSpPr>
        <p:sp>
          <p:nvSpPr>
            <p:cNvPr id="4029" name="Google Shape;4029;p8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0" name="Google Shape;4030;p8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1" name="Google Shape;4031;p84"/>
          <p:cNvGrpSpPr/>
          <p:nvPr/>
        </p:nvGrpSpPr>
        <p:grpSpPr>
          <a:xfrm>
            <a:off x="15759602" y="7301661"/>
            <a:ext cx="325792" cy="557419"/>
            <a:chOff x="7601242" y="3729267"/>
            <a:chExt cx="222566" cy="380803"/>
          </a:xfrm>
        </p:grpSpPr>
        <p:sp>
          <p:nvSpPr>
            <p:cNvPr id="4032" name="Google Shape;4032;p8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3" name="Google Shape;4033;p8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34" name="Google Shape;4034;p84"/>
          <p:cNvSpPr/>
          <p:nvPr/>
        </p:nvSpPr>
        <p:spPr>
          <a:xfrm>
            <a:off x="15691654" y="652637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35" name="Google Shape;4035;p84"/>
          <p:cNvGrpSpPr/>
          <p:nvPr/>
        </p:nvGrpSpPr>
        <p:grpSpPr>
          <a:xfrm>
            <a:off x="14738893" y="7303941"/>
            <a:ext cx="387085" cy="551980"/>
            <a:chOff x="8304647" y="3738687"/>
            <a:chExt cx="225076" cy="320956"/>
          </a:xfrm>
        </p:grpSpPr>
        <p:sp>
          <p:nvSpPr>
            <p:cNvPr id="4036" name="Google Shape;4036;p8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7" name="Google Shape;4037;p8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8" name="Google Shape;4038;p8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9" name="Google Shape;4039;p84"/>
          <p:cNvGrpSpPr/>
          <p:nvPr/>
        </p:nvGrpSpPr>
        <p:grpSpPr>
          <a:xfrm>
            <a:off x="15283878" y="7303941"/>
            <a:ext cx="356983" cy="551980"/>
            <a:chOff x="8615101" y="3738687"/>
            <a:chExt cx="207573" cy="320956"/>
          </a:xfrm>
        </p:grpSpPr>
        <p:sp>
          <p:nvSpPr>
            <p:cNvPr id="4040" name="Google Shape;4040;p8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1" name="Google Shape;4041;p8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2" name="Google Shape;4042;p8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43" name="Google Shape;4043;p84"/>
          <p:cNvSpPr/>
          <p:nvPr/>
        </p:nvSpPr>
        <p:spPr>
          <a:xfrm>
            <a:off x="16276757" y="648370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044" name="Google Shape;4044;p84"/>
          <p:cNvGrpSpPr/>
          <p:nvPr/>
        </p:nvGrpSpPr>
        <p:grpSpPr>
          <a:xfrm>
            <a:off x="12073287" y="7546917"/>
            <a:ext cx="1115341" cy="1022566"/>
            <a:chOff x="6015419" y="3716859"/>
            <a:chExt cx="557671" cy="511283"/>
          </a:xfrm>
        </p:grpSpPr>
        <p:sp>
          <p:nvSpPr>
            <p:cNvPr id="4045" name="Google Shape;4045;p8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46" name="Google Shape;4046;p84"/>
            <p:cNvGrpSpPr/>
            <p:nvPr/>
          </p:nvGrpSpPr>
          <p:grpSpPr>
            <a:xfrm>
              <a:off x="6036094" y="3716980"/>
              <a:ext cx="529860" cy="510468"/>
              <a:chOff x="6036094" y="3716980"/>
              <a:chExt cx="529860" cy="510468"/>
            </a:xfrm>
          </p:grpSpPr>
          <p:sp>
            <p:nvSpPr>
              <p:cNvPr id="4047" name="Google Shape;4047;p8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8" name="Google Shape;4048;p8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9" name="Google Shape;4049;p8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0" name="Google Shape;4050;p8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1" name="Google Shape;4051;p8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2" name="Google Shape;4052;p8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3" name="Google Shape;4053;p8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4" name="Google Shape;4054;p8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5" name="Google Shape;4055;p8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6" name="Google Shape;4056;p8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57" name="Google Shape;4057;p84"/>
          <p:cNvGrpSpPr/>
          <p:nvPr/>
        </p:nvGrpSpPr>
        <p:grpSpPr>
          <a:xfrm>
            <a:off x="13331058" y="6260455"/>
            <a:ext cx="1152604" cy="1023743"/>
            <a:chOff x="6644304" y="3073628"/>
            <a:chExt cx="576302" cy="511871"/>
          </a:xfrm>
        </p:grpSpPr>
        <p:sp>
          <p:nvSpPr>
            <p:cNvPr id="4058" name="Google Shape;4058;p8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59" name="Google Shape;4059;p84"/>
            <p:cNvGrpSpPr/>
            <p:nvPr/>
          </p:nvGrpSpPr>
          <p:grpSpPr>
            <a:xfrm>
              <a:off x="6712169" y="3085440"/>
              <a:ext cx="481622" cy="494913"/>
              <a:chOff x="6712169" y="3085440"/>
              <a:chExt cx="481622" cy="494913"/>
            </a:xfrm>
          </p:grpSpPr>
          <p:sp>
            <p:nvSpPr>
              <p:cNvPr id="4060" name="Google Shape;4060;p8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1" name="Google Shape;4061;p8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2" name="Google Shape;4062;p8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3" name="Google Shape;4063;p8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4" name="Google Shape;4064;p8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65" name="Google Shape;4065;p8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6" name="Google Shape;4066;p8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7" name="Google Shape;4067;p8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68" name="Google Shape;4068;p84"/>
          <p:cNvSpPr/>
          <p:nvPr/>
        </p:nvSpPr>
        <p:spPr>
          <a:xfrm>
            <a:off x="14019126" y="629371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69" name="Google Shape;4069;p84"/>
          <p:cNvGrpSpPr/>
          <p:nvPr/>
        </p:nvGrpSpPr>
        <p:grpSpPr>
          <a:xfrm>
            <a:off x="13346759" y="7546445"/>
            <a:ext cx="1121261" cy="1022705"/>
            <a:chOff x="6652154" y="3716623"/>
            <a:chExt cx="560631" cy="511352"/>
          </a:xfrm>
        </p:grpSpPr>
        <p:sp>
          <p:nvSpPr>
            <p:cNvPr id="4070" name="Google Shape;4070;p8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71" name="Google Shape;4071;p84"/>
            <p:cNvGrpSpPr/>
            <p:nvPr/>
          </p:nvGrpSpPr>
          <p:grpSpPr>
            <a:xfrm>
              <a:off x="6669657" y="3716715"/>
              <a:ext cx="466779" cy="464290"/>
              <a:chOff x="6669657" y="3716715"/>
              <a:chExt cx="466779" cy="464290"/>
            </a:xfrm>
          </p:grpSpPr>
          <p:sp>
            <p:nvSpPr>
              <p:cNvPr id="4072" name="Google Shape;4072;p8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3" name="Google Shape;4073;p8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4" name="Google Shape;4074;p8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5" name="Google Shape;4075;p8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6" name="Google Shape;4076;p8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7" name="Google Shape;4077;p8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8" name="Google Shape;4078;p8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9" name="Google Shape;4079;p8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8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1" name="Google Shape;4081;p8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2" name="Google Shape;4082;p8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3" name="Google Shape;4083;p8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4" name="Google Shape;4084;p8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85" name="Google Shape;4085;p84"/>
          <p:cNvGrpSpPr/>
          <p:nvPr/>
        </p:nvGrpSpPr>
        <p:grpSpPr>
          <a:xfrm>
            <a:off x="15734941" y="8109263"/>
            <a:ext cx="375115" cy="375115"/>
            <a:chOff x="8565775" y="671075"/>
            <a:chExt cx="441000" cy="441000"/>
          </a:xfrm>
        </p:grpSpPr>
        <p:sp>
          <p:nvSpPr>
            <p:cNvPr id="4086" name="Google Shape;4086;p8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7" name="Google Shape;4087;p84"/>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88" name="Google Shape;4088;p84"/>
          <p:cNvSpPr/>
          <p:nvPr/>
        </p:nvSpPr>
        <p:spPr>
          <a:xfrm>
            <a:off x="16337370" y="810110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9" name="Google Shape;4089;p84"/>
          <p:cNvSpPr/>
          <p:nvPr/>
        </p:nvSpPr>
        <p:spPr>
          <a:xfrm flipH="1">
            <a:off x="14753846" y="803401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90" name="Google Shape;4090;p84"/>
          <p:cNvGrpSpPr/>
          <p:nvPr/>
        </p:nvGrpSpPr>
        <p:grpSpPr>
          <a:xfrm>
            <a:off x="12042651" y="6265699"/>
            <a:ext cx="1175741" cy="1024746"/>
            <a:chOff x="6000100" y="3076250"/>
            <a:chExt cx="587871" cy="512373"/>
          </a:xfrm>
        </p:grpSpPr>
        <p:sp>
          <p:nvSpPr>
            <p:cNvPr id="4091" name="Google Shape;4091;p8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92" name="Google Shape;4092;p84"/>
            <p:cNvGrpSpPr/>
            <p:nvPr/>
          </p:nvGrpSpPr>
          <p:grpSpPr>
            <a:xfrm>
              <a:off x="6031360" y="3076713"/>
              <a:ext cx="539107" cy="480965"/>
              <a:chOff x="6031360" y="3076713"/>
              <a:chExt cx="539107" cy="480965"/>
            </a:xfrm>
          </p:grpSpPr>
          <p:sp>
            <p:nvSpPr>
              <p:cNvPr id="4093" name="Google Shape;4093;p8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4" name="Google Shape;4094;p8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5" name="Google Shape;4095;p8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6" name="Google Shape;4096;p8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7" name="Google Shape;4097;p8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8" name="Google Shape;4098;p8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8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00" name="Google Shape;4100;p84"/>
          <p:cNvGrpSpPr/>
          <p:nvPr/>
        </p:nvGrpSpPr>
        <p:grpSpPr>
          <a:xfrm>
            <a:off x="7195571" y="6131763"/>
            <a:ext cx="4482688" cy="2661312"/>
            <a:chOff x="3597785" y="3065882"/>
            <a:chExt cx="2241344" cy="1330656"/>
          </a:xfrm>
        </p:grpSpPr>
        <p:grpSp>
          <p:nvGrpSpPr>
            <p:cNvPr id="4101" name="Google Shape;4101;p84"/>
            <p:cNvGrpSpPr/>
            <p:nvPr/>
          </p:nvGrpSpPr>
          <p:grpSpPr>
            <a:xfrm>
              <a:off x="5296908" y="3937355"/>
              <a:ext cx="143198" cy="32380"/>
              <a:chOff x="5296908" y="3937355"/>
              <a:chExt cx="143198" cy="32380"/>
            </a:xfrm>
          </p:grpSpPr>
          <p:sp>
            <p:nvSpPr>
              <p:cNvPr id="4102" name="Google Shape;4102;p8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03" name="Google Shape;4103;p84"/>
              <p:cNvGrpSpPr/>
              <p:nvPr/>
            </p:nvGrpSpPr>
            <p:grpSpPr>
              <a:xfrm>
                <a:off x="5402331" y="3937355"/>
                <a:ext cx="37776" cy="32380"/>
                <a:chOff x="5402331" y="3937355"/>
                <a:chExt cx="37776" cy="32380"/>
              </a:xfrm>
            </p:grpSpPr>
            <p:sp>
              <p:nvSpPr>
                <p:cNvPr id="4104" name="Google Shape;4104;p8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5" name="Google Shape;4105;p8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6" name="Google Shape;4106;p84"/>
              <p:cNvGrpSpPr/>
              <p:nvPr/>
            </p:nvGrpSpPr>
            <p:grpSpPr>
              <a:xfrm>
                <a:off x="5296908" y="3937355"/>
                <a:ext cx="37783" cy="32380"/>
                <a:chOff x="5296908" y="3937355"/>
                <a:chExt cx="37783" cy="32380"/>
              </a:xfrm>
            </p:grpSpPr>
            <p:sp>
              <p:nvSpPr>
                <p:cNvPr id="4107" name="Google Shape;4107;p8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8" name="Google Shape;4108;p8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09" name="Google Shape;4109;p84"/>
            <p:cNvGrpSpPr/>
            <p:nvPr/>
          </p:nvGrpSpPr>
          <p:grpSpPr>
            <a:xfrm>
              <a:off x="4724163" y="3119631"/>
              <a:ext cx="120838" cy="84218"/>
              <a:chOff x="4724163" y="3119631"/>
              <a:chExt cx="120838" cy="84218"/>
            </a:xfrm>
          </p:grpSpPr>
          <p:grpSp>
            <p:nvGrpSpPr>
              <p:cNvPr id="4110" name="Google Shape;4110;p84"/>
              <p:cNvGrpSpPr/>
              <p:nvPr/>
            </p:nvGrpSpPr>
            <p:grpSpPr>
              <a:xfrm>
                <a:off x="4746712" y="3132773"/>
                <a:ext cx="86869" cy="56424"/>
                <a:chOff x="4746712" y="3132773"/>
                <a:chExt cx="86869" cy="56424"/>
              </a:xfrm>
            </p:grpSpPr>
            <p:sp>
              <p:nvSpPr>
                <p:cNvPr id="4111" name="Google Shape;4111;p8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8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13" name="Google Shape;4113;p84"/>
              <p:cNvGrpSpPr/>
              <p:nvPr/>
            </p:nvGrpSpPr>
            <p:grpSpPr>
              <a:xfrm>
                <a:off x="4773634" y="3143336"/>
                <a:ext cx="37776" cy="32451"/>
                <a:chOff x="4773634" y="3143336"/>
                <a:chExt cx="37776" cy="32451"/>
              </a:xfrm>
            </p:grpSpPr>
            <p:sp>
              <p:nvSpPr>
                <p:cNvPr id="4114" name="Google Shape;4114;p8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5" name="Google Shape;4115;p8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16" name="Google Shape;4116;p84"/>
              <p:cNvGrpSpPr/>
              <p:nvPr/>
            </p:nvGrpSpPr>
            <p:grpSpPr>
              <a:xfrm>
                <a:off x="4724163" y="3131248"/>
                <a:ext cx="37776" cy="32459"/>
                <a:chOff x="4724163" y="3131248"/>
                <a:chExt cx="37776" cy="32459"/>
              </a:xfrm>
            </p:grpSpPr>
            <p:sp>
              <p:nvSpPr>
                <p:cNvPr id="4117" name="Google Shape;4117;p8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8" name="Google Shape;4118;p8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19" name="Google Shape;4119;p84"/>
              <p:cNvGrpSpPr/>
              <p:nvPr/>
            </p:nvGrpSpPr>
            <p:grpSpPr>
              <a:xfrm>
                <a:off x="4755081" y="3176054"/>
                <a:ext cx="32357" cy="27795"/>
                <a:chOff x="4755081" y="3176054"/>
                <a:chExt cx="32357" cy="27795"/>
              </a:xfrm>
            </p:grpSpPr>
            <p:sp>
              <p:nvSpPr>
                <p:cNvPr id="4120" name="Google Shape;4120;p8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1" name="Google Shape;4121;p8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22" name="Google Shape;4122;p84"/>
              <p:cNvGrpSpPr/>
              <p:nvPr/>
            </p:nvGrpSpPr>
            <p:grpSpPr>
              <a:xfrm>
                <a:off x="4812550" y="3119631"/>
                <a:ext cx="32451" cy="27803"/>
                <a:chOff x="4812550" y="3119631"/>
                <a:chExt cx="32451" cy="27803"/>
              </a:xfrm>
            </p:grpSpPr>
            <p:sp>
              <p:nvSpPr>
                <p:cNvPr id="4123" name="Google Shape;4123;p8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8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25" name="Google Shape;4125;p84"/>
            <p:cNvGrpSpPr/>
            <p:nvPr/>
          </p:nvGrpSpPr>
          <p:grpSpPr>
            <a:xfrm>
              <a:off x="5382826" y="4027197"/>
              <a:ext cx="268967" cy="250422"/>
              <a:chOff x="5382826" y="4027197"/>
              <a:chExt cx="268967" cy="250422"/>
            </a:xfrm>
          </p:grpSpPr>
          <p:grpSp>
            <p:nvGrpSpPr>
              <p:cNvPr id="4126" name="Google Shape;4126;p84"/>
              <p:cNvGrpSpPr/>
              <p:nvPr/>
            </p:nvGrpSpPr>
            <p:grpSpPr>
              <a:xfrm>
                <a:off x="5405280" y="4042510"/>
                <a:ext cx="237570" cy="218647"/>
                <a:chOff x="5405280" y="4042510"/>
                <a:chExt cx="237570" cy="218647"/>
              </a:xfrm>
            </p:grpSpPr>
            <p:sp>
              <p:nvSpPr>
                <p:cNvPr id="4127" name="Google Shape;4127;p8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8" name="Google Shape;4128;p8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9" name="Google Shape;4129;p8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8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8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8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3" name="Google Shape;4133;p84"/>
              <p:cNvGrpSpPr/>
              <p:nvPr/>
            </p:nvGrpSpPr>
            <p:grpSpPr>
              <a:xfrm>
                <a:off x="5382826" y="4125549"/>
                <a:ext cx="37776" cy="32380"/>
                <a:chOff x="5382826" y="4125549"/>
                <a:chExt cx="37776" cy="32380"/>
              </a:xfrm>
            </p:grpSpPr>
            <p:sp>
              <p:nvSpPr>
                <p:cNvPr id="4134" name="Google Shape;4134;p8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5" name="Google Shape;4135;p8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6" name="Google Shape;4136;p84"/>
              <p:cNvGrpSpPr/>
              <p:nvPr/>
            </p:nvGrpSpPr>
            <p:grpSpPr>
              <a:xfrm>
                <a:off x="5475680" y="4195587"/>
                <a:ext cx="37783" cy="32364"/>
                <a:chOff x="5475680" y="4195587"/>
                <a:chExt cx="37783" cy="32364"/>
              </a:xfrm>
            </p:grpSpPr>
            <p:sp>
              <p:nvSpPr>
                <p:cNvPr id="4137" name="Google Shape;4137;p8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8" name="Google Shape;4138;p8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9" name="Google Shape;4139;p84"/>
              <p:cNvGrpSpPr/>
              <p:nvPr/>
            </p:nvGrpSpPr>
            <p:grpSpPr>
              <a:xfrm>
                <a:off x="5532575" y="4027197"/>
                <a:ext cx="33308" cy="32262"/>
                <a:chOff x="5532575" y="4027197"/>
                <a:chExt cx="33308" cy="32262"/>
              </a:xfrm>
            </p:grpSpPr>
            <p:sp>
              <p:nvSpPr>
                <p:cNvPr id="4140" name="Google Shape;4140;p8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1" name="Google Shape;4141;p8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2" name="Google Shape;4142;p84"/>
              <p:cNvGrpSpPr/>
              <p:nvPr/>
            </p:nvGrpSpPr>
            <p:grpSpPr>
              <a:xfrm>
                <a:off x="5590706" y="4245348"/>
                <a:ext cx="33497" cy="32270"/>
                <a:chOff x="5590706" y="4245348"/>
                <a:chExt cx="33497" cy="32270"/>
              </a:xfrm>
            </p:grpSpPr>
            <p:sp>
              <p:nvSpPr>
                <p:cNvPr id="4143" name="Google Shape;4143;p8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4" name="Google Shape;4144;p8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5" name="Google Shape;4145;p84"/>
              <p:cNvGrpSpPr/>
              <p:nvPr/>
            </p:nvGrpSpPr>
            <p:grpSpPr>
              <a:xfrm>
                <a:off x="5618681" y="4109677"/>
                <a:ext cx="33112" cy="32357"/>
                <a:chOff x="5618681" y="4109677"/>
                <a:chExt cx="33112" cy="32357"/>
              </a:xfrm>
            </p:grpSpPr>
            <p:sp>
              <p:nvSpPr>
                <p:cNvPr id="4146" name="Google Shape;4146;p8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7" name="Google Shape;4147;p8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8" name="Google Shape;4148;p84"/>
              <p:cNvGrpSpPr/>
              <p:nvPr/>
            </p:nvGrpSpPr>
            <p:grpSpPr>
              <a:xfrm>
                <a:off x="5479298" y="4128262"/>
                <a:ext cx="31405" cy="26906"/>
                <a:chOff x="5479298" y="4128262"/>
                <a:chExt cx="31405" cy="26906"/>
              </a:xfrm>
            </p:grpSpPr>
            <p:sp>
              <p:nvSpPr>
                <p:cNvPr id="4149" name="Google Shape;4149;p8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0" name="Google Shape;4150;p8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1" name="Google Shape;4151;p84"/>
              <p:cNvGrpSpPr/>
              <p:nvPr/>
            </p:nvGrpSpPr>
            <p:grpSpPr>
              <a:xfrm>
                <a:off x="5582903" y="4180116"/>
                <a:ext cx="31499" cy="26898"/>
                <a:chOff x="5582903" y="4180116"/>
                <a:chExt cx="31499" cy="26898"/>
              </a:xfrm>
            </p:grpSpPr>
            <p:sp>
              <p:nvSpPr>
                <p:cNvPr id="4152" name="Google Shape;4152;p8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3" name="Google Shape;4153;p8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54" name="Google Shape;4154;p84"/>
            <p:cNvGrpSpPr/>
            <p:nvPr/>
          </p:nvGrpSpPr>
          <p:grpSpPr>
            <a:xfrm>
              <a:off x="3977681" y="3230323"/>
              <a:ext cx="94584" cy="84085"/>
              <a:chOff x="3977681" y="3230323"/>
              <a:chExt cx="94584" cy="84085"/>
            </a:xfrm>
          </p:grpSpPr>
          <p:grpSp>
            <p:nvGrpSpPr>
              <p:cNvPr id="4155" name="Google Shape;4155;p84"/>
              <p:cNvGrpSpPr/>
              <p:nvPr/>
            </p:nvGrpSpPr>
            <p:grpSpPr>
              <a:xfrm>
                <a:off x="4000135" y="3243041"/>
                <a:ext cx="59570" cy="57186"/>
                <a:chOff x="4000135" y="3243041"/>
                <a:chExt cx="59570" cy="57186"/>
              </a:xfrm>
            </p:grpSpPr>
            <p:sp>
              <p:nvSpPr>
                <p:cNvPr id="4156" name="Google Shape;4156;p8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7" name="Google Shape;4157;p8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8" name="Google Shape;4158;p8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9" name="Google Shape;4159;p84"/>
              <p:cNvGrpSpPr/>
              <p:nvPr/>
            </p:nvGrpSpPr>
            <p:grpSpPr>
              <a:xfrm>
                <a:off x="3977681" y="3245872"/>
                <a:ext cx="37783" cy="32380"/>
                <a:chOff x="3977681" y="3245872"/>
                <a:chExt cx="37783" cy="32380"/>
              </a:xfrm>
            </p:grpSpPr>
            <p:sp>
              <p:nvSpPr>
                <p:cNvPr id="4160" name="Google Shape;4160;p8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1" name="Google Shape;4161;p8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2" name="Google Shape;4162;p84"/>
              <p:cNvGrpSpPr/>
              <p:nvPr/>
            </p:nvGrpSpPr>
            <p:grpSpPr>
              <a:xfrm>
                <a:off x="4040860" y="3262672"/>
                <a:ext cx="31405" cy="27001"/>
                <a:chOff x="4040860" y="3262672"/>
                <a:chExt cx="31405" cy="27001"/>
              </a:xfrm>
            </p:grpSpPr>
            <p:sp>
              <p:nvSpPr>
                <p:cNvPr id="4163" name="Google Shape;4163;p8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4" name="Google Shape;4164;p8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5" name="Google Shape;4165;p84"/>
              <p:cNvGrpSpPr/>
              <p:nvPr/>
            </p:nvGrpSpPr>
            <p:grpSpPr>
              <a:xfrm>
                <a:off x="4021072" y="3230323"/>
                <a:ext cx="31397" cy="26906"/>
                <a:chOff x="4021072" y="3230323"/>
                <a:chExt cx="31397" cy="26906"/>
              </a:xfrm>
            </p:grpSpPr>
            <p:sp>
              <p:nvSpPr>
                <p:cNvPr id="4166" name="Google Shape;4166;p8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7" name="Google Shape;4167;p8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8" name="Google Shape;4168;p84"/>
              <p:cNvGrpSpPr/>
              <p:nvPr/>
            </p:nvGrpSpPr>
            <p:grpSpPr>
              <a:xfrm>
                <a:off x="4001472" y="3287462"/>
                <a:ext cx="31499" cy="26945"/>
                <a:chOff x="4001472" y="3287462"/>
                <a:chExt cx="31499" cy="26945"/>
              </a:xfrm>
            </p:grpSpPr>
            <p:sp>
              <p:nvSpPr>
                <p:cNvPr id="4169" name="Google Shape;4169;p8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0" name="Google Shape;4170;p8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71" name="Google Shape;4171;p84"/>
            <p:cNvGrpSpPr/>
            <p:nvPr/>
          </p:nvGrpSpPr>
          <p:grpSpPr>
            <a:xfrm>
              <a:off x="4084715" y="3258865"/>
              <a:ext cx="184961" cy="137268"/>
              <a:chOff x="4084715" y="3258865"/>
              <a:chExt cx="184961" cy="137268"/>
            </a:xfrm>
          </p:grpSpPr>
          <p:grpSp>
            <p:nvGrpSpPr>
              <p:cNvPr id="4172" name="Google Shape;4172;p84"/>
              <p:cNvGrpSpPr/>
              <p:nvPr/>
            </p:nvGrpSpPr>
            <p:grpSpPr>
              <a:xfrm>
                <a:off x="4107453" y="3271583"/>
                <a:ext cx="153470" cy="110275"/>
                <a:chOff x="4107453" y="3271583"/>
                <a:chExt cx="153470" cy="110275"/>
              </a:xfrm>
            </p:grpSpPr>
            <p:sp>
              <p:nvSpPr>
                <p:cNvPr id="4173" name="Google Shape;4173;p8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4" name="Google Shape;4174;p8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5" name="Google Shape;4175;p8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6" name="Google Shape;4176;p8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7" name="Google Shape;4177;p84"/>
              <p:cNvGrpSpPr/>
              <p:nvPr/>
            </p:nvGrpSpPr>
            <p:grpSpPr>
              <a:xfrm>
                <a:off x="4136947" y="3258865"/>
                <a:ext cx="31499" cy="27001"/>
                <a:chOff x="4136947" y="3258865"/>
                <a:chExt cx="31499" cy="27001"/>
              </a:xfrm>
            </p:grpSpPr>
            <p:sp>
              <p:nvSpPr>
                <p:cNvPr id="4178" name="Google Shape;4178;p8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9" name="Google Shape;4179;p8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0" name="Google Shape;4180;p84"/>
              <p:cNvGrpSpPr/>
              <p:nvPr/>
            </p:nvGrpSpPr>
            <p:grpSpPr>
              <a:xfrm>
                <a:off x="4084715" y="3266478"/>
                <a:ext cx="31468" cy="26898"/>
                <a:chOff x="4084715" y="3266478"/>
                <a:chExt cx="31468" cy="26898"/>
              </a:xfrm>
            </p:grpSpPr>
            <p:sp>
              <p:nvSpPr>
                <p:cNvPr id="4181" name="Google Shape;4181;p8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8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3" name="Google Shape;4183;p84"/>
              <p:cNvGrpSpPr/>
              <p:nvPr/>
            </p:nvGrpSpPr>
            <p:grpSpPr>
              <a:xfrm>
                <a:off x="4159213" y="3279849"/>
                <a:ext cx="31405" cy="26945"/>
                <a:chOff x="4159213" y="3279849"/>
                <a:chExt cx="31405" cy="26945"/>
              </a:xfrm>
            </p:grpSpPr>
            <p:sp>
              <p:nvSpPr>
                <p:cNvPr id="4184" name="Google Shape;4184;p8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5" name="Google Shape;4185;p8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6" name="Google Shape;4186;p84"/>
              <p:cNvGrpSpPr/>
              <p:nvPr/>
            </p:nvGrpSpPr>
            <p:grpSpPr>
              <a:xfrm>
                <a:off x="4201550" y="3266502"/>
                <a:ext cx="31405" cy="26883"/>
                <a:chOff x="4201550" y="3266502"/>
                <a:chExt cx="31405" cy="26883"/>
              </a:xfrm>
            </p:grpSpPr>
            <p:sp>
              <p:nvSpPr>
                <p:cNvPr id="4187" name="Google Shape;4187;p8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8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9" name="Google Shape;4189;p84"/>
              <p:cNvGrpSpPr/>
              <p:nvPr/>
            </p:nvGrpSpPr>
            <p:grpSpPr>
              <a:xfrm>
                <a:off x="4201550" y="3338278"/>
                <a:ext cx="31405" cy="26930"/>
                <a:chOff x="4201550" y="3338278"/>
                <a:chExt cx="31405" cy="26930"/>
              </a:xfrm>
            </p:grpSpPr>
            <p:sp>
              <p:nvSpPr>
                <p:cNvPr id="4190" name="Google Shape;4190;p8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1" name="Google Shape;4191;p8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2" name="Google Shape;4192;p84"/>
              <p:cNvGrpSpPr/>
              <p:nvPr/>
            </p:nvGrpSpPr>
            <p:grpSpPr>
              <a:xfrm>
                <a:off x="4238272" y="3369132"/>
                <a:ext cx="31405" cy="27001"/>
                <a:chOff x="4238272" y="3369132"/>
                <a:chExt cx="31405" cy="27001"/>
              </a:xfrm>
            </p:grpSpPr>
            <p:sp>
              <p:nvSpPr>
                <p:cNvPr id="4193" name="Google Shape;4193;p8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8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95" name="Google Shape;4195;p84"/>
            <p:cNvGrpSpPr/>
            <p:nvPr/>
          </p:nvGrpSpPr>
          <p:grpSpPr>
            <a:xfrm>
              <a:off x="4068639" y="3200169"/>
              <a:ext cx="77643" cy="37272"/>
              <a:chOff x="4068639" y="3200169"/>
              <a:chExt cx="77643" cy="37272"/>
            </a:xfrm>
          </p:grpSpPr>
          <p:sp>
            <p:nvSpPr>
              <p:cNvPr id="4196" name="Google Shape;4196;p8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97" name="Google Shape;4197;p84"/>
              <p:cNvGrpSpPr/>
              <p:nvPr/>
            </p:nvGrpSpPr>
            <p:grpSpPr>
              <a:xfrm>
                <a:off x="4114878" y="3200169"/>
                <a:ext cx="31405" cy="26993"/>
                <a:chOff x="4114878" y="3200169"/>
                <a:chExt cx="31405" cy="26993"/>
              </a:xfrm>
            </p:grpSpPr>
            <p:sp>
              <p:nvSpPr>
                <p:cNvPr id="4198" name="Google Shape;4198;p8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9" name="Google Shape;4199;p8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0" name="Google Shape;4200;p84"/>
              <p:cNvGrpSpPr/>
              <p:nvPr/>
            </p:nvGrpSpPr>
            <p:grpSpPr>
              <a:xfrm>
                <a:off x="4068639" y="3210535"/>
                <a:ext cx="31499" cy="26906"/>
                <a:chOff x="4068639" y="3210535"/>
                <a:chExt cx="31499" cy="26906"/>
              </a:xfrm>
            </p:grpSpPr>
            <p:sp>
              <p:nvSpPr>
                <p:cNvPr id="4201" name="Google Shape;4201;p8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2" name="Google Shape;4202;p8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03" name="Google Shape;4203;p84"/>
            <p:cNvGrpSpPr/>
            <p:nvPr/>
          </p:nvGrpSpPr>
          <p:grpSpPr>
            <a:xfrm>
              <a:off x="3869702" y="3066935"/>
              <a:ext cx="382664" cy="190294"/>
              <a:chOff x="3869702" y="3066935"/>
              <a:chExt cx="382664" cy="190294"/>
            </a:xfrm>
          </p:grpSpPr>
          <p:grpSp>
            <p:nvGrpSpPr>
              <p:cNvPr id="4204" name="Google Shape;4204;p84"/>
              <p:cNvGrpSpPr/>
              <p:nvPr/>
            </p:nvGrpSpPr>
            <p:grpSpPr>
              <a:xfrm>
                <a:off x="3888633" y="3082351"/>
                <a:ext cx="351172" cy="160698"/>
                <a:chOff x="3888633" y="3082351"/>
                <a:chExt cx="351172" cy="160698"/>
              </a:xfrm>
            </p:grpSpPr>
            <p:sp>
              <p:nvSpPr>
                <p:cNvPr id="4205" name="Google Shape;4205;p8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6" name="Google Shape;4206;p8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7" name="Google Shape;4207;p8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8" name="Google Shape;4208;p8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9" name="Google Shape;4209;p8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0" name="Google Shape;4210;p8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1" name="Google Shape;4211;p84"/>
              <p:cNvGrpSpPr/>
              <p:nvPr/>
            </p:nvGrpSpPr>
            <p:grpSpPr>
              <a:xfrm>
                <a:off x="4143703" y="3066935"/>
                <a:ext cx="37783" cy="32357"/>
                <a:chOff x="4143703" y="3066935"/>
                <a:chExt cx="37783" cy="32357"/>
              </a:xfrm>
            </p:grpSpPr>
            <p:sp>
              <p:nvSpPr>
                <p:cNvPr id="4212" name="Google Shape;4212;p8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8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4" name="Google Shape;4214;p84"/>
              <p:cNvGrpSpPr/>
              <p:nvPr/>
            </p:nvGrpSpPr>
            <p:grpSpPr>
              <a:xfrm>
                <a:off x="4044565" y="3103563"/>
                <a:ext cx="37783" cy="32451"/>
                <a:chOff x="4044565" y="3103563"/>
                <a:chExt cx="37783" cy="32451"/>
              </a:xfrm>
            </p:grpSpPr>
            <p:sp>
              <p:nvSpPr>
                <p:cNvPr id="4215" name="Google Shape;4215;p8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6" name="Google Shape;4216;p8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7" name="Google Shape;4217;p84"/>
              <p:cNvGrpSpPr/>
              <p:nvPr/>
            </p:nvGrpSpPr>
            <p:grpSpPr>
              <a:xfrm>
                <a:off x="4017454" y="3188237"/>
                <a:ext cx="37776" cy="32357"/>
                <a:chOff x="4017454" y="3188237"/>
                <a:chExt cx="37776" cy="32357"/>
              </a:xfrm>
            </p:grpSpPr>
            <p:sp>
              <p:nvSpPr>
                <p:cNvPr id="4218" name="Google Shape;4218;p8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8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0" name="Google Shape;4220;p84"/>
              <p:cNvGrpSpPr/>
              <p:nvPr/>
            </p:nvGrpSpPr>
            <p:grpSpPr>
              <a:xfrm>
                <a:off x="3921548" y="3157509"/>
                <a:ext cx="37783" cy="32357"/>
                <a:chOff x="3921548" y="3157509"/>
                <a:chExt cx="37783" cy="32357"/>
              </a:xfrm>
            </p:grpSpPr>
            <p:sp>
              <p:nvSpPr>
                <p:cNvPr id="4221" name="Google Shape;4221;p8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8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3" name="Google Shape;4223;p84"/>
              <p:cNvGrpSpPr/>
              <p:nvPr/>
            </p:nvGrpSpPr>
            <p:grpSpPr>
              <a:xfrm>
                <a:off x="3939056" y="3211620"/>
                <a:ext cx="37783" cy="32380"/>
                <a:chOff x="3939056" y="3211620"/>
                <a:chExt cx="37783" cy="32380"/>
              </a:xfrm>
            </p:grpSpPr>
            <p:sp>
              <p:nvSpPr>
                <p:cNvPr id="4224" name="Google Shape;4224;p8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8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6" name="Google Shape;4226;p84"/>
              <p:cNvGrpSpPr/>
              <p:nvPr/>
            </p:nvGrpSpPr>
            <p:grpSpPr>
              <a:xfrm>
                <a:off x="4176240" y="3136965"/>
                <a:ext cx="31405" cy="26930"/>
                <a:chOff x="4176240" y="3136965"/>
                <a:chExt cx="31405" cy="26930"/>
              </a:xfrm>
            </p:grpSpPr>
            <p:sp>
              <p:nvSpPr>
                <p:cNvPr id="4227" name="Google Shape;4227;p8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8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9" name="Google Shape;4229;p84"/>
              <p:cNvGrpSpPr/>
              <p:nvPr/>
            </p:nvGrpSpPr>
            <p:grpSpPr>
              <a:xfrm>
                <a:off x="4133148" y="3152593"/>
                <a:ext cx="31499" cy="27001"/>
                <a:chOff x="4133148" y="3152593"/>
                <a:chExt cx="31499" cy="27001"/>
              </a:xfrm>
            </p:grpSpPr>
            <p:sp>
              <p:nvSpPr>
                <p:cNvPr id="4230" name="Google Shape;4230;p8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8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32" name="Google Shape;4232;p84"/>
              <p:cNvGrpSpPr/>
              <p:nvPr/>
            </p:nvGrpSpPr>
            <p:grpSpPr>
              <a:xfrm>
                <a:off x="4220866" y="3073534"/>
                <a:ext cx="31499" cy="26898"/>
                <a:chOff x="4220866" y="3073534"/>
                <a:chExt cx="31499" cy="26898"/>
              </a:xfrm>
            </p:grpSpPr>
            <p:sp>
              <p:nvSpPr>
                <p:cNvPr id="4233" name="Google Shape;4233;p8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8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35" name="Google Shape;4235;p84"/>
              <p:cNvGrpSpPr/>
              <p:nvPr/>
            </p:nvGrpSpPr>
            <p:grpSpPr>
              <a:xfrm>
                <a:off x="3869702" y="3230323"/>
                <a:ext cx="31499" cy="26906"/>
                <a:chOff x="3869702" y="3230323"/>
                <a:chExt cx="31499" cy="26906"/>
              </a:xfrm>
            </p:grpSpPr>
            <p:sp>
              <p:nvSpPr>
                <p:cNvPr id="4236" name="Google Shape;4236;p8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8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38" name="Google Shape;4238;p84"/>
            <p:cNvGrpSpPr/>
            <p:nvPr/>
          </p:nvGrpSpPr>
          <p:grpSpPr>
            <a:xfrm>
              <a:off x="4271383" y="3065882"/>
              <a:ext cx="304556" cy="341663"/>
              <a:chOff x="4271383" y="3065882"/>
              <a:chExt cx="304556" cy="341663"/>
            </a:xfrm>
          </p:grpSpPr>
          <p:grpSp>
            <p:nvGrpSpPr>
              <p:cNvPr id="4239" name="Google Shape;4239;p84"/>
              <p:cNvGrpSpPr/>
              <p:nvPr/>
            </p:nvGrpSpPr>
            <p:grpSpPr>
              <a:xfrm>
                <a:off x="4293838" y="3078639"/>
                <a:ext cx="269353" cy="311973"/>
                <a:chOff x="4293838" y="3078639"/>
                <a:chExt cx="269353" cy="311973"/>
              </a:xfrm>
            </p:grpSpPr>
            <p:sp>
              <p:nvSpPr>
                <p:cNvPr id="4240" name="Google Shape;4240;p8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8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8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3" name="Google Shape;4243;p8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4" name="Google Shape;4244;p8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8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6" name="Google Shape;4246;p8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7" name="Google Shape;4247;p8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8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8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8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8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2" name="Google Shape;4252;p8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3" name="Google Shape;4253;p8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4" name="Google Shape;4254;p8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5" name="Google Shape;4255;p8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6" name="Google Shape;4256;p8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7" name="Google Shape;4257;p84"/>
              <p:cNvGrpSpPr/>
              <p:nvPr/>
            </p:nvGrpSpPr>
            <p:grpSpPr>
              <a:xfrm>
                <a:off x="4538164" y="3342061"/>
                <a:ext cx="37776" cy="32380"/>
                <a:chOff x="4538164" y="3342061"/>
                <a:chExt cx="37776" cy="32380"/>
              </a:xfrm>
            </p:grpSpPr>
            <p:sp>
              <p:nvSpPr>
                <p:cNvPr id="4258" name="Google Shape;4258;p8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9" name="Google Shape;4259;p8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0" name="Google Shape;4260;p84"/>
              <p:cNvGrpSpPr/>
              <p:nvPr/>
            </p:nvGrpSpPr>
            <p:grpSpPr>
              <a:xfrm>
                <a:off x="4271383" y="3194742"/>
                <a:ext cx="37783" cy="32420"/>
                <a:chOff x="4271383" y="3194742"/>
                <a:chExt cx="37783" cy="32420"/>
              </a:xfrm>
            </p:grpSpPr>
            <p:sp>
              <p:nvSpPr>
                <p:cNvPr id="4261" name="Google Shape;4261;p8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2" name="Google Shape;4262;p8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3" name="Google Shape;4263;p84"/>
              <p:cNvGrpSpPr/>
              <p:nvPr/>
            </p:nvGrpSpPr>
            <p:grpSpPr>
              <a:xfrm>
                <a:off x="4284416" y="3084058"/>
                <a:ext cx="37783" cy="32357"/>
                <a:chOff x="4284416" y="3084058"/>
                <a:chExt cx="37783" cy="32357"/>
              </a:xfrm>
            </p:grpSpPr>
            <p:sp>
              <p:nvSpPr>
                <p:cNvPr id="4264" name="Google Shape;4264;p8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5" name="Google Shape;4265;p8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6" name="Google Shape;4266;p84"/>
              <p:cNvGrpSpPr/>
              <p:nvPr/>
            </p:nvGrpSpPr>
            <p:grpSpPr>
              <a:xfrm>
                <a:off x="4478697" y="3297561"/>
                <a:ext cx="37776" cy="32451"/>
                <a:chOff x="4478697" y="3297561"/>
                <a:chExt cx="37776" cy="32451"/>
              </a:xfrm>
            </p:grpSpPr>
            <p:sp>
              <p:nvSpPr>
                <p:cNvPr id="4267" name="Google Shape;4267;p8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8" name="Google Shape;4268;p8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9" name="Google Shape;4269;p84"/>
              <p:cNvGrpSpPr/>
              <p:nvPr/>
            </p:nvGrpSpPr>
            <p:grpSpPr>
              <a:xfrm>
                <a:off x="4411813" y="3331711"/>
                <a:ext cx="37776" cy="32451"/>
                <a:chOff x="4411813" y="3331711"/>
                <a:chExt cx="37776" cy="32451"/>
              </a:xfrm>
            </p:grpSpPr>
            <p:sp>
              <p:nvSpPr>
                <p:cNvPr id="4270" name="Google Shape;4270;p8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1" name="Google Shape;4271;p8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2" name="Google Shape;4272;p84"/>
              <p:cNvGrpSpPr/>
              <p:nvPr/>
            </p:nvGrpSpPr>
            <p:grpSpPr>
              <a:xfrm>
                <a:off x="4337984" y="3375188"/>
                <a:ext cx="37776" cy="32357"/>
                <a:chOff x="4337984" y="3375188"/>
                <a:chExt cx="37776" cy="32357"/>
              </a:xfrm>
            </p:grpSpPr>
            <p:sp>
              <p:nvSpPr>
                <p:cNvPr id="4273" name="Google Shape;4273;p8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4" name="Google Shape;4274;p8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5" name="Google Shape;4275;p84"/>
              <p:cNvGrpSpPr/>
              <p:nvPr/>
            </p:nvGrpSpPr>
            <p:grpSpPr>
              <a:xfrm>
                <a:off x="4494867" y="3090530"/>
                <a:ext cx="37878" cy="32451"/>
                <a:chOff x="4494867" y="3090530"/>
                <a:chExt cx="37878" cy="32451"/>
              </a:xfrm>
            </p:grpSpPr>
            <p:sp>
              <p:nvSpPr>
                <p:cNvPr id="4276" name="Google Shape;4276;p8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7" name="Google Shape;4277;p8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8" name="Google Shape;4278;p84"/>
              <p:cNvGrpSpPr/>
              <p:nvPr/>
            </p:nvGrpSpPr>
            <p:grpSpPr>
              <a:xfrm>
                <a:off x="4525124" y="3207774"/>
                <a:ext cx="37783" cy="32420"/>
                <a:chOff x="4525124" y="3207774"/>
                <a:chExt cx="37783" cy="32420"/>
              </a:xfrm>
            </p:grpSpPr>
            <p:sp>
              <p:nvSpPr>
                <p:cNvPr id="4279" name="Google Shape;4279;p8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0" name="Google Shape;4280;p8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1" name="Google Shape;4281;p84"/>
              <p:cNvGrpSpPr/>
              <p:nvPr/>
            </p:nvGrpSpPr>
            <p:grpSpPr>
              <a:xfrm>
                <a:off x="4440544" y="3176479"/>
                <a:ext cx="31499" cy="26898"/>
                <a:chOff x="4440544" y="3176479"/>
                <a:chExt cx="31499" cy="26898"/>
              </a:xfrm>
            </p:grpSpPr>
            <p:sp>
              <p:nvSpPr>
                <p:cNvPr id="4282" name="Google Shape;4282;p8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3" name="Google Shape;4283;p8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4" name="Google Shape;4284;p84"/>
              <p:cNvGrpSpPr/>
              <p:nvPr/>
            </p:nvGrpSpPr>
            <p:grpSpPr>
              <a:xfrm>
                <a:off x="4350545" y="3156400"/>
                <a:ext cx="31405" cy="27001"/>
                <a:chOff x="4350545" y="3156400"/>
                <a:chExt cx="31405" cy="27001"/>
              </a:xfrm>
            </p:grpSpPr>
            <p:sp>
              <p:nvSpPr>
                <p:cNvPr id="4285" name="Google Shape;4285;p8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6" name="Google Shape;4286;p8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7" name="Google Shape;4287;p84"/>
              <p:cNvGrpSpPr/>
              <p:nvPr/>
            </p:nvGrpSpPr>
            <p:grpSpPr>
              <a:xfrm>
                <a:off x="4376703" y="3255058"/>
                <a:ext cx="31405" cy="27001"/>
                <a:chOff x="4376703" y="3255058"/>
                <a:chExt cx="31405" cy="27001"/>
              </a:xfrm>
            </p:grpSpPr>
            <p:sp>
              <p:nvSpPr>
                <p:cNvPr id="4288" name="Google Shape;4288;p8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9" name="Google Shape;4289;p8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0" name="Google Shape;4290;p84"/>
              <p:cNvGrpSpPr/>
              <p:nvPr/>
            </p:nvGrpSpPr>
            <p:grpSpPr>
              <a:xfrm>
                <a:off x="4331322" y="3283656"/>
                <a:ext cx="31405" cy="26945"/>
                <a:chOff x="4331322" y="3283656"/>
                <a:chExt cx="31405" cy="26945"/>
              </a:xfrm>
            </p:grpSpPr>
            <p:sp>
              <p:nvSpPr>
                <p:cNvPr id="4291" name="Google Shape;4291;p8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2" name="Google Shape;4292;p8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3" name="Google Shape;4293;p84"/>
              <p:cNvGrpSpPr/>
              <p:nvPr/>
            </p:nvGrpSpPr>
            <p:grpSpPr>
              <a:xfrm>
                <a:off x="4380510" y="3065882"/>
                <a:ext cx="31405" cy="26938"/>
                <a:chOff x="4380510" y="3065882"/>
                <a:chExt cx="31405" cy="26938"/>
              </a:xfrm>
            </p:grpSpPr>
            <p:sp>
              <p:nvSpPr>
                <p:cNvPr id="4294" name="Google Shape;4294;p8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5" name="Google Shape;4295;p8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96" name="Google Shape;4296;p84"/>
            <p:cNvGrpSpPr/>
            <p:nvPr/>
          </p:nvGrpSpPr>
          <p:grpSpPr>
            <a:xfrm>
              <a:off x="4558998" y="3188237"/>
              <a:ext cx="1280131" cy="1052746"/>
              <a:chOff x="4558998" y="3188237"/>
              <a:chExt cx="1280131" cy="1052746"/>
            </a:xfrm>
          </p:grpSpPr>
          <p:sp>
            <p:nvSpPr>
              <p:cNvPr id="4297" name="Google Shape;4297;p8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98" name="Google Shape;4298;p84"/>
              <p:cNvGrpSpPr/>
              <p:nvPr/>
            </p:nvGrpSpPr>
            <p:grpSpPr>
              <a:xfrm>
                <a:off x="4579164" y="3203653"/>
                <a:ext cx="1244833" cy="1020397"/>
                <a:chOff x="4579164" y="3203653"/>
                <a:chExt cx="1244833" cy="1020397"/>
              </a:xfrm>
            </p:grpSpPr>
            <p:sp>
              <p:nvSpPr>
                <p:cNvPr id="4299" name="Google Shape;4299;p8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0" name="Google Shape;4300;p8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01" name="Google Shape;4301;p84"/>
                <p:cNvGrpSpPr/>
                <p:nvPr/>
              </p:nvGrpSpPr>
              <p:grpSpPr>
                <a:xfrm>
                  <a:off x="4579164" y="3203653"/>
                  <a:ext cx="1244833" cy="1020397"/>
                  <a:chOff x="4579164" y="3203653"/>
                  <a:chExt cx="1244833" cy="1020397"/>
                </a:xfrm>
              </p:grpSpPr>
              <p:sp>
                <p:nvSpPr>
                  <p:cNvPr id="4302" name="Google Shape;4302;p8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3" name="Google Shape;4303;p8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04" name="Google Shape;4304;p84"/>
                  <p:cNvGrpSpPr/>
                  <p:nvPr/>
                </p:nvGrpSpPr>
                <p:grpSpPr>
                  <a:xfrm>
                    <a:off x="4579164" y="3203653"/>
                    <a:ext cx="1244833" cy="1020397"/>
                    <a:chOff x="4579164" y="3203653"/>
                    <a:chExt cx="1244833" cy="1020397"/>
                  </a:xfrm>
                </p:grpSpPr>
                <p:sp>
                  <p:nvSpPr>
                    <p:cNvPr id="4305" name="Google Shape;4305;p8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6" name="Google Shape;4306;p8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7" name="Google Shape;4307;p8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8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9" name="Google Shape;4309;p8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0" name="Google Shape;4310;p8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8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2" name="Google Shape;4312;p8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13" name="Google Shape;4313;p84"/>
                    <p:cNvGrpSpPr/>
                    <p:nvPr/>
                  </p:nvGrpSpPr>
                  <p:grpSpPr>
                    <a:xfrm>
                      <a:off x="4579164" y="3203653"/>
                      <a:ext cx="1244833" cy="1020397"/>
                      <a:chOff x="4579164" y="3203653"/>
                      <a:chExt cx="1244833" cy="1020397"/>
                    </a:xfrm>
                  </p:grpSpPr>
                  <p:sp>
                    <p:nvSpPr>
                      <p:cNvPr id="4314" name="Google Shape;4314;p8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5" name="Google Shape;4315;p8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8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8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8" name="Google Shape;4318;p8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9" name="Google Shape;4319;p8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0" name="Google Shape;4320;p8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1" name="Google Shape;4321;p8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2" name="Google Shape;4322;p8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3" name="Google Shape;4323;p8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4" name="Google Shape;4324;p8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5" name="Google Shape;4325;p8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6" name="Google Shape;4326;p8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7" name="Google Shape;4327;p8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28" name="Google Shape;4328;p84"/>
                      <p:cNvGrpSpPr/>
                      <p:nvPr/>
                    </p:nvGrpSpPr>
                    <p:grpSpPr>
                      <a:xfrm>
                        <a:off x="4579164" y="3203653"/>
                        <a:ext cx="1244833" cy="1020397"/>
                        <a:chOff x="4579164" y="3203653"/>
                        <a:chExt cx="1244833" cy="1020397"/>
                      </a:xfrm>
                    </p:grpSpPr>
                    <p:sp>
                      <p:nvSpPr>
                        <p:cNvPr id="4329" name="Google Shape;4329;p8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0" name="Google Shape;4330;p8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1" name="Google Shape;4331;p8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8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3" name="Google Shape;4333;p8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4" name="Google Shape;4334;p8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5" name="Google Shape;4335;p8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6" name="Google Shape;4336;p8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7" name="Google Shape;4337;p8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8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9" name="Google Shape;4339;p8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0" name="Google Shape;4340;p8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8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2" name="Google Shape;4342;p8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3" name="Google Shape;4343;p8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4" name="Google Shape;4344;p8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5" name="Google Shape;4345;p8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6" name="Google Shape;4346;p8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7" name="Google Shape;4347;p8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8" name="Google Shape;4348;p8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9" name="Google Shape;4349;p8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0" name="Google Shape;4350;p8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1" name="Google Shape;4351;p8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2" name="Google Shape;4352;p8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53" name="Google Shape;4353;p84"/>
                        <p:cNvGrpSpPr/>
                        <p:nvPr/>
                      </p:nvGrpSpPr>
                      <p:grpSpPr>
                        <a:xfrm>
                          <a:off x="4579164" y="3203653"/>
                          <a:ext cx="1244833" cy="1020397"/>
                          <a:chOff x="4579164" y="3203653"/>
                          <a:chExt cx="1244833" cy="1020397"/>
                        </a:xfrm>
                      </p:grpSpPr>
                      <p:sp>
                        <p:nvSpPr>
                          <p:cNvPr id="4354" name="Google Shape;4354;p8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55" name="Google Shape;4355;p84"/>
                          <p:cNvGrpSpPr/>
                          <p:nvPr/>
                        </p:nvGrpSpPr>
                        <p:grpSpPr>
                          <a:xfrm>
                            <a:off x="4579164" y="3203653"/>
                            <a:ext cx="1244833" cy="1020397"/>
                            <a:chOff x="4579164" y="3203653"/>
                            <a:chExt cx="1244833" cy="1020397"/>
                          </a:xfrm>
                        </p:grpSpPr>
                        <p:sp>
                          <p:nvSpPr>
                            <p:cNvPr id="4356" name="Google Shape;4356;p8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7" name="Google Shape;4357;p8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8" name="Google Shape;4358;p8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9" name="Google Shape;4359;p8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8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1" name="Google Shape;4361;p8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2" name="Google Shape;4362;p8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63" name="Google Shape;4363;p84"/>
                            <p:cNvGrpSpPr/>
                            <p:nvPr/>
                          </p:nvGrpSpPr>
                          <p:grpSpPr>
                            <a:xfrm>
                              <a:off x="4579164" y="3203653"/>
                              <a:ext cx="1244833" cy="1020397"/>
                              <a:chOff x="4579164" y="3203653"/>
                              <a:chExt cx="1244833" cy="1020397"/>
                            </a:xfrm>
                          </p:grpSpPr>
                          <p:sp>
                            <p:nvSpPr>
                              <p:cNvPr id="4364" name="Google Shape;4364;p8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5" name="Google Shape;4365;p8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6" name="Google Shape;4366;p8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7" name="Google Shape;4367;p8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8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9" name="Google Shape;4369;p8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0" name="Google Shape;4370;p8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8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2" name="Google Shape;4372;p8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3" name="Google Shape;4373;p8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8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5" name="Google Shape;4375;p8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6" name="Google Shape;4376;p8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77" name="Google Shape;4377;p84"/>
                              <p:cNvGrpSpPr/>
                              <p:nvPr/>
                            </p:nvGrpSpPr>
                            <p:grpSpPr>
                              <a:xfrm>
                                <a:off x="4579164" y="3203653"/>
                                <a:ext cx="1244833" cy="1020397"/>
                                <a:chOff x="4579164" y="3203653"/>
                                <a:chExt cx="1244833" cy="1020397"/>
                              </a:xfrm>
                            </p:grpSpPr>
                            <p:sp>
                              <p:nvSpPr>
                                <p:cNvPr id="4378" name="Google Shape;4378;p8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9" name="Google Shape;4379;p8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8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8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2" name="Google Shape;4382;p8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8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4" name="Google Shape;4384;p8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85" name="Google Shape;4385;p84"/>
                                <p:cNvGrpSpPr/>
                                <p:nvPr/>
                              </p:nvGrpSpPr>
                              <p:grpSpPr>
                                <a:xfrm>
                                  <a:off x="4579164" y="3203653"/>
                                  <a:ext cx="1244833" cy="1020397"/>
                                  <a:chOff x="4579164" y="3203653"/>
                                  <a:chExt cx="1244833" cy="1020397"/>
                                </a:xfrm>
                              </p:grpSpPr>
                              <p:sp>
                                <p:nvSpPr>
                                  <p:cNvPr id="4386" name="Google Shape;4386;p8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7" name="Google Shape;4387;p8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8" name="Google Shape;4388;p8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9" name="Google Shape;4389;p8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0" name="Google Shape;4390;p8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91" name="Google Shape;4391;p84"/>
                                  <p:cNvGrpSpPr/>
                                  <p:nvPr/>
                                </p:nvGrpSpPr>
                                <p:grpSpPr>
                                  <a:xfrm>
                                    <a:off x="4579164" y="3203653"/>
                                    <a:ext cx="1244833" cy="1020397"/>
                                    <a:chOff x="4579164" y="3203653"/>
                                    <a:chExt cx="1244833" cy="1020397"/>
                                  </a:xfrm>
                                </p:grpSpPr>
                                <p:sp>
                                  <p:nvSpPr>
                                    <p:cNvPr id="4392" name="Google Shape;4392;p8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393" name="Google Shape;4393;p8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4" name="Google Shape;4394;p8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5" name="Google Shape;4395;p8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4396" name="Google Shape;4396;p8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8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8" name="Google Shape;4398;p8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4399" name="Google Shape;4399;p8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grpSp>
          <p:grpSp>
            <p:nvGrpSpPr>
              <p:cNvPr id="4400" name="Google Shape;4400;p84"/>
              <p:cNvGrpSpPr/>
              <p:nvPr/>
            </p:nvGrpSpPr>
            <p:grpSpPr>
              <a:xfrm>
                <a:off x="4595437" y="3598775"/>
                <a:ext cx="37776" cy="32451"/>
                <a:chOff x="4595437" y="3598775"/>
                <a:chExt cx="37776" cy="32451"/>
              </a:xfrm>
            </p:grpSpPr>
            <p:sp>
              <p:nvSpPr>
                <p:cNvPr id="4401" name="Google Shape;4401;p8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2" name="Google Shape;4402;p8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3" name="Google Shape;4403;p84"/>
              <p:cNvGrpSpPr/>
              <p:nvPr/>
            </p:nvGrpSpPr>
            <p:grpSpPr>
              <a:xfrm>
                <a:off x="4641864" y="3524443"/>
                <a:ext cx="37776" cy="32380"/>
                <a:chOff x="4641864" y="3524443"/>
                <a:chExt cx="37776" cy="32380"/>
              </a:xfrm>
            </p:grpSpPr>
            <p:sp>
              <p:nvSpPr>
                <p:cNvPr id="4404" name="Google Shape;4404;p8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5" name="Google Shape;4405;p8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6" name="Google Shape;4406;p84"/>
              <p:cNvGrpSpPr/>
              <p:nvPr/>
            </p:nvGrpSpPr>
            <p:grpSpPr>
              <a:xfrm>
                <a:off x="4648431" y="3893901"/>
                <a:ext cx="37776" cy="32357"/>
                <a:chOff x="4648431" y="3893901"/>
                <a:chExt cx="37776" cy="32357"/>
              </a:xfrm>
            </p:grpSpPr>
            <p:sp>
              <p:nvSpPr>
                <p:cNvPr id="4407" name="Google Shape;4407;p8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8" name="Google Shape;4408;p8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9" name="Google Shape;4409;p84"/>
              <p:cNvGrpSpPr/>
              <p:nvPr/>
            </p:nvGrpSpPr>
            <p:grpSpPr>
              <a:xfrm>
                <a:off x="4567752" y="3722908"/>
                <a:ext cx="37870" cy="32380"/>
                <a:chOff x="4567752" y="3722908"/>
                <a:chExt cx="37870" cy="32380"/>
              </a:xfrm>
            </p:grpSpPr>
            <p:sp>
              <p:nvSpPr>
                <p:cNvPr id="4410" name="Google Shape;4410;p8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1" name="Google Shape;4411;p8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2" name="Google Shape;4412;p84"/>
              <p:cNvGrpSpPr/>
              <p:nvPr/>
            </p:nvGrpSpPr>
            <p:grpSpPr>
              <a:xfrm>
                <a:off x="4617506" y="3652052"/>
                <a:ext cx="37783" cy="32357"/>
                <a:chOff x="4617506" y="3652052"/>
                <a:chExt cx="37783" cy="32357"/>
              </a:xfrm>
            </p:grpSpPr>
            <p:sp>
              <p:nvSpPr>
                <p:cNvPr id="4413" name="Google Shape;4413;p8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4" name="Google Shape;4414;p8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5" name="Google Shape;4415;p84"/>
              <p:cNvGrpSpPr/>
              <p:nvPr/>
            </p:nvGrpSpPr>
            <p:grpSpPr>
              <a:xfrm>
                <a:off x="4739005" y="3554149"/>
                <a:ext cx="37870" cy="32357"/>
                <a:chOff x="4739005" y="3554149"/>
                <a:chExt cx="37870" cy="32357"/>
              </a:xfrm>
            </p:grpSpPr>
            <p:sp>
              <p:nvSpPr>
                <p:cNvPr id="4416" name="Google Shape;4416;p8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7" name="Google Shape;4417;p8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8" name="Google Shape;4418;p84"/>
              <p:cNvGrpSpPr/>
              <p:nvPr/>
            </p:nvGrpSpPr>
            <p:grpSpPr>
              <a:xfrm>
                <a:off x="4806557" y="3630258"/>
                <a:ext cx="37776" cy="32364"/>
                <a:chOff x="4806557" y="3630258"/>
                <a:chExt cx="37776" cy="32364"/>
              </a:xfrm>
            </p:grpSpPr>
            <p:sp>
              <p:nvSpPr>
                <p:cNvPr id="4419" name="Google Shape;4419;p8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0" name="Google Shape;4420;p8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1" name="Google Shape;4421;p84"/>
              <p:cNvGrpSpPr/>
              <p:nvPr/>
            </p:nvGrpSpPr>
            <p:grpSpPr>
              <a:xfrm>
                <a:off x="4737007" y="4004357"/>
                <a:ext cx="37870" cy="32357"/>
                <a:chOff x="4737007" y="4004357"/>
                <a:chExt cx="37870" cy="32357"/>
              </a:xfrm>
            </p:grpSpPr>
            <p:sp>
              <p:nvSpPr>
                <p:cNvPr id="4422" name="Google Shape;4422;p8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3" name="Google Shape;4423;p8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4" name="Google Shape;4424;p84"/>
              <p:cNvGrpSpPr/>
              <p:nvPr/>
            </p:nvGrpSpPr>
            <p:grpSpPr>
              <a:xfrm>
                <a:off x="4773634" y="4208627"/>
                <a:ext cx="37776" cy="32357"/>
                <a:chOff x="4773634" y="4208627"/>
                <a:chExt cx="37776" cy="32357"/>
              </a:xfrm>
            </p:grpSpPr>
            <p:sp>
              <p:nvSpPr>
                <p:cNvPr id="4425" name="Google Shape;4425;p8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6" name="Google Shape;4426;p8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7" name="Google Shape;4427;p84"/>
              <p:cNvGrpSpPr/>
              <p:nvPr/>
            </p:nvGrpSpPr>
            <p:grpSpPr>
              <a:xfrm>
                <a:off x="4888282" y="4074764"/>
                <a:ext cx="37776" cy="32451"/>
                <a:chOff x="4888282" y="4074764"/>
                <a:chExt cx="37776" cy="32451"/>
              </a:xfrm>
            </p:grpSpPr>
            <p:sp>
              <p:nvSpPr>
                <p:cNvPr id="4428" name="Google Shape;4428;p8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9" name="Google Shape;4429;p8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0" name="Google Shape;4430;p84"/>
              <p:cNvGrpSpPr/>
              <p:nvPr/>
            </p:nvGrpSpPr>
            <p:grpSpPr>
              <a:xfrm>
                <a:off x="4901315" y="3804271"/>
                <a:ext cx="37776" cy="32364"/>
                <a:chOff x="4901315" y="3804271"/>
                <a:chExt cx="37776" cy="32364"/>
              </a:xfrm>
            </p:grpSpPr>
            <p:sp>
              <p:nvSpPr>
                <p:cNvPr id="4431" name="Google Shape;4431;p8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2" name="Google Shape;4432;p8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3" name="Google Shape;4433;p84"/>
              <p:cNvGrpSpPr/>
              <p:nvPr/>
            </p:nvGrpSpPr>
            <p:grpSpPr>
              <a:xfrm>
                <a:off x="4866394" y="3715035"/>
                <a:ext cx="37846" cy="32357"/>
                <a:chOff x="4866394" y="3715035"/>
                <a:chExt cx="37846" cy="32357"/>
              </a:xfrm>
            </p:grpSpPr>
            <p:sp>
              <p:nvSpPr>
                <p:cNvPr id="4434" name="Google Shape;4434;p8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5" name="Google Shape;4435;p8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6" name="Google Shape;4436;p84"/>
              <p:cNvGrpSpPr/>
              <p:nvPr/>
            </p:nvGrpSpPr>
            <p:grpSpPr>
              <a:xfrm>
                <a:off x="4979233" y="3839798"/>
                <a:ext cx="37878" cy="32420"/>
                <a:chOff x="4979233" y="3839798"/>
                <a:chExt cx="37878" cy="32420"/>
              </a:xfrm>
            </p:grpSpPr>
            <p:sp>
              <p:nvSpPr>
                <p:cNvPr id="4437" name="Google Shape;4437;p8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8" name="Google Shape;4438;p8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9" name="Google Shape;4439;p84"/>
              <p:cNvGrpSpPr/>
              <p:nvPr/>
            </p:nvGrpSpPr>
            <p:grpSpPr>
              <a:xfrm>
                <a:off x="4790662" y="3679147"/>
                <a:ext cx="37783" cy="32380"/>
                <a:chOff x="4790662" y="3679147"/>
                <a:chExt cx="37783" cy="32380"/>
              </a:xfrm>
            </p:grpSpPr>
            <p:sp>
              <p:nvSpPr>
                <p:cNvPr id="4440" name="Google Shape;4440;p8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1" name="Google Shape;4441;p8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2" name="Google Shape;4442;p84"/>
              <p:cNvGrpSpPr/>
              <p:nvPr/>
            </p:nvGrpSpPr>
            <p:grpSpPr>
              <a:xfrm>
                <a:off x="4857263" y="3557861"/>
                <a:ext cx="37776" cy="32357"/>
                <a:chOff x="4857263" y="3557861"/>
                <a:chExt cx="37776" cy="32357"/>
              </a:xfrm>
            </p:grpSpPr>
            <p:sp>
              <p:nvSpPr>
                <p:cNvPr id="4443" name="Google Shape;4443;p8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4" name="Google Shape;4444;p8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5" name="Google Shape;4445;p84"/>
              <p:cNvGrpSpPr/>
              <p:nvPr/>
            </p:nvGrpSpPr>
            <p:grpSpPr>
              <a:xfrm>
                <a:off x="4883902" y="3648033"/>
                <a:ext cx="37783" cy="32380"/>
                <a:chOff x="4883902" y="3648033"/>
                <a:chExt cx="37783" cy="32380"/>
              </a:xfrm>
            </p:grpSpPr>
            <p:sp>
              <p:nvSpPr>
                <p:cNvPr id="4446" name="Google Shape;4446;p8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7" name="Google Shape;4447;p8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8" name="Google Shape;4448;p84"/>
              <p:cNvGrpSpPr/>
              <p:nvPr/>
            </p:nvGrpSpPr>
            <p:grpSpPr>
              <a:xfrm>
                <a:off x="4907780" y="3347220"/>
                <a:ext cx="37878" cy="32357"/>
                <a:chOff x="4907780" y="3347220"/>
                <a:chExt cx="37878" cy="32357"/>
              </a:xfrm>
            </p:grpSpPr>
            <p:sp>
              <p:nvSpPr>
                <p:cNvPr id="4449" name="Google Shape;4449;p8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0" name="Google Shape;4450;p8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1" name="Google Shape;4451;p84"/>
              <p:cNvGrpSpPr/>
              <p:nvPr/>
            </p:nvGrpSpPr>
            <p:grpSpPr>
              <a:xfrm>
                <a:off x="5065048" y="3738150"/>
                <a:ext cx="37783" cy="32364"/>
                <a:chOff x="5065048" y="3738150"/>
                <a:chExt cx="37783" cy="32364"/>
              </a:xfrm>
            </p:grpSpPr>
            <p:sp>
              <p:nvSpPr>
                <p:cNvPr id="4452" name="Google Shape;4452;p8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3" name="Google Shape;4453;p8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4" name="Google Shape;4454;p84"/>
              <p:cNvGrpSpPr/>
              <p:nvPr/>
            </p:nvGrpSpPr>
            <p:grpSpPr>
              <a:xfrm>
                <a:off x="5071616" y="3284615"/>
                <a:ext cx="37783" cy="32357"/>
                <a:chOff x="5071616" y="3284615"/>
                <a:chExt cx="37783" cy="32357"/>
              </a:xfrm>
            </p:grpSpPr>
            <p:sp>
              <p:nvSpPr>
                <p:cNvPr id="4455" name="Google Shape;4455;p8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6" name="Google Shape;4456;p8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7" name="Google Shape;4457;p84"/>
              <p:cNvGrpSpPr/>
              <p:nvPr/>
            </p:nvGrpSpPr>
            <p:grpSpPr>
              <a:xfrm>
                <a:off x="5389291" y="3759921"/>
                <a:ext cx="37783" cy="32380"/>
                <a:chOff x="5389291" y="3759921"/>
                <a:chExt cx="37783" cy="32380"/>
              </a:xfrm>
            </p:grpSpPr>
            <p:sp>
              <p:nvSpPr>
                <p:cNvPr id="4458" name="Google Shape;4458;p8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9" name="Google Shape;4459;p8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0" name="Google Shape;4460;p84"/>
              <p:cNvGrpSpPr/>
              <p:nvPr/>
            </p:nvGrpSpPr>
            <p:grpSpPr>
              <a:xfrm>
                <a:off x="5431534" y="3632932"/>
                <a:ext cx="37878" cy="32451"/>
                <a:chOff x="5431534" y="3632932"/>
                <a:chExt cx="37878" cy="32451"/>
              </a:xfrm>
            </p:grpSpPr>
            <p:sp>
              <p:nvSpPr>
                <p:cNvPr id="4461" name="Google Shape;4461;p8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2" name="Google Shape;4462;p8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3" name="Google Shape;4463;p84"/>
              <p:cNvGrpSpPr/>
              <p:nvPr/>
            </p:nvGrpSpPr>
            <p:grpSpPr>
              <a:xfrm>
                <a:off x="5540755" y="3544829"/>
                <a:ext cx="37783" cy="32357"/>
                <a:chOff x="5540755" y="3544829"/>
                <a:chExt cx="37783" cy="32357"/>
              </a:xfrm>
            </p:grpSpPr>
            <p:sp>
              <p:nvSpPr>
                <p:cNvPr id="4464" name="Google Shape;4464;p8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5" name="Google Shape;4465;p8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6" name="Google Shape;4466;p84"/>
              <p:cNvGrpSpPr/>
              <p:nvPr/>
            </p:nvGrpSpPr>
            <p:grpSpPr>
              <a:xfrm>
                <a:off x="5579293" y="3412107"/>
                <a:ext cx="37776" cy="32357"/>
                <a:chOff x="5579293" y="3412107"/>
                <a:chExt cx="37776" cy="32357"/>
              </a:xfrm>
            </p:grpSpPr>
            <p:sp>
              <p:nvSpPr>
                <p:cNvPr id="4467" name="Google Shape;4467;p8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8" name="Google Shape;4468;p8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9" name="Google Shape;4469;p84"/>
              <p:cNvGrpSpPr/>
              <p:nvPr/>
            </p:nvGrpSpPr>
            <p:grpSpPr>
              <a:xfrm>
                <a:off x="5801346" y="3284615"/>
                <a:ext cx="37783" cy="32357"/>
                <a:chOff x="5801346" y="3284615"/>
                <a:chExt cx="37783" cy="32357"/>
              </a:xfrm>
            </p:grpSpPr>
            <p:sp>
              <p:nvSpPr>
                <p:cNvPr id="4470" name="Google Shape;4470;p8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1" name="Google Shape;4471;p8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2" name="Google Shape;4472;p84"/>
              <p:cNvGrpSpPr/>
              <p:nvPr/>
            </p:nvGrpSpPr>
            <p:grpSpPr>
              <a:xfrm>
                <a:off x="5763578" y="3399067"/>
                <a:ext cx="37776" cy="32364"/>
                <a:chOff x="5763578" y="3399067"/>
                <a:chExt cx="37776" cy="32364"/>
              </a:xfrm>
            </p:grpSpPr>
            <p:sp>
              <p:nvSpPr>
                <p:cNvPr id="4473" name="Google Shape;4473;p8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4" name="Google Shape;4474;p8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5" name="Google Shape;4475;p84"/>
              <p:cNvGrpSpPr/>
              <p:nvPr/>
            </p:nvGrpSpPr>
            <p:grpSpPr>
              <a:xfrm>
                <a:off x="5395858" y="3230952"/>
                <a:ext cx="37776" cy="32364"/>
                <a:chOff x="5395858" y="3230952"/>
                <a:chExt cx="37776" cy="32364"/>
              </a:xfrm>
            </p:grpSpPr>
            <p:sp>
              <p:nvSpPr>
                <p:cNvPr id="4476" name="Google Shape;4476;p8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7" name="Google Shape;4477;p8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8" name="Google Shape;4478;p84"/>
              <p:cNvGrpSpPr/>
              <p:nvPr/>
            </p:nvGrpSpPr>
            <p:grpSpPr>
              <a:xfrm>
                <a:off x="5264088" y="3188237"/>
                <a:ext cx="37776" cy="32357"/>
                <a:chOff x="5264088" y="3188237"/>
                <a:chExt cx="37776" cy="32357"/>
              </a:xfrm>
            </p:grpSpPr>
            <p:sp>
              <p:nvSpPr>
                <p:cNvPr id="4479" name="Google Shape;4479;p8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0" name="Google Shape;4480;p8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1" name="Google Shape;4481;p84"/>
              <p:cNvGrpSpPr/>
              <p:nvPr/>
            </p:nvGrpSpPr>
            <p:grpSpPr>
              <a:xfrm>
                <a:off x="5585758" y="3237425"/>
                <a:ext cx="37878" cy="32357"/>
                <a:chOff x="5585758" y="3237425"/>
                <a:chExt cx="37878" cy="32357"/>
              </a:xfrm>
            </p:grpSpPr>
            <p:sp>
              <p:nvSpPr>
                <p:cNvPr id="4482" name="Google Shape;4482;p8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3" name="Google Shape;4483;p8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4" name="Google Shape;4484;p84"/>
              <p:cNvGrpSpPr/>
              <p:nvPr/>
            </p:nvGrpSpPr>
            <p:grpSpPr>
              <a:xfrm>
                <a:off x="4874196" y="3291088"/>
                <a:ext cx="37878" cy="32451"/>
                <a:chOff x="4874196" y="3291088"/>
                <a:chExt cx="37878" cy="32451"/>
              </a:xfrm>
            </p:grpSpPr>
            <p:sp>
              <p:nvSpPr>
                <p:cNvPr id="4485" name="Google Shape;4485;p8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6" name="Google Shape;4486;p8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7" name="Google Shape;4487;p84"/>
              <p:cNvGrpSpPr/>
              <p:nvPr/>
            </p:nvGrpSpPr>
            <p:grpSpPr>
              <a:xfrm>
                <a:off x="5197770" y="3785466"/>
                <a:ext cx="37783" cy="32427"/>
                <a:chOff x="5197770" y="3785466"/>
                <a:chExt cx="37783" cy="32427"/>
              </a:xfrm>
            </p:grpSpPr>
            <p:sp>
              <p:nvSpPr>
                <p:cNvPr id="4488" name="Google Shape;4488;p8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9" name="Google Shape;4489;p8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0" name="Google Shape;4490;p84"/>
              <p:cNvGrpSpPr/>
              <p:nvPr/>
            </p:nvGrpSpPr>
            <p:grpSpPr>
              <a:xfrm>
                <a:off x="5177699" y="3492117"/>
                <a:ext cx="37776" cy="32357"/>
                <a:chOff x="5177699" y="3492117"/>
                <a:chExt cx="37776" cy="32357"/>
              </a:xfrm>
            </p:grpSpPr>
            <p:sp>
              <p:nvSpPr>
                <p:cNvPr id="4491" name="Google Shape;4491;p8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2" name="Google Shape;4492;p8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3" name="Google Shape;4493;p84"/>
              <p:cNvGrpSpPr/>
              <p:nvPr/>
            </p:nvGrpSpPr>
            <p:grpSpPr>
              <a:xfrm>
                <a:off x="5349431" y="3622346"/>
                <a:ext cx="37870" cy="32380"/>
                <a:chOff x="5349431" y="3622346"/>
                <a:chExt cx="37870" cy="32380"/>
              </a:xfrm>
            </p:grpSpPr>
            <p:sp>
              <p:nvSpPr>
                <p:cNvPr id="4494" name="Google Shape;4494;p8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5" name="Google Shape;4495;p8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6" name="Google Shape;4496;p84"/>
              <p:cNvGrpSpPr/>
              <p:nvPr/>
            </p:nvGrpSpPr>
            <p:grpSpPr>
              <a:xfrm>
                <a:off x="5068855" y="3563980"/>
                <a:ext cx="53954" cy="46223"/>
                <a:chOff x="5068855" y="3563980"/>
                <a:chExt cx="53954" cy="46223"/>
              </a:xfrm>
            </p:grpSpPr>
            <p:sp>
              <p:nvSpPr>
                <p:cNvPr id="4497" name="Google Shape;4497;p8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8" name="Google Shape;4498;p8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9" name="Google Shape;4499;p84"/>
              <p:cNvGrpSpPr/>
              <p:nvPr/>
            </p:nvGrpSpPr>
            <p:grpSpPr>
              <a:xfrm>
                <a:off x="5037654" y="3392507"/>
                <a:ext cx="37870" cy="32451"/>
                <a:chOff x="5037654" y="3392507"/>
                <a:chExt cx="37870" cy="32451"/>
              </a:xfrm>
            </p:grpSpPr>
            <p:sp>
              <p:nvSpPr>
                <p:cNvPr id="4500" name="Google Shape;4500;p8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8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2" name="Google Shape;4502;p84"/>
              <p:cNvGrpSpPr/>
              <p:nvPr/>
            </p:nvGrpSpPr>
            <p:grpSpPr>
              <a:xfrm>
                <a:off x="5456560" y="3368629"/>
                <a:ext cx="37870" cy="32451"/>
                <a:chOff x="5456560" y="3368629"/>
                <a:chExt cx="37870" cy="32451"/>
              </a:xfrm>
            </p:grpSpPr>
            <p:sp>
              <p:nvSpPr>
                <p:cNvPr id="4503" name="Google Shape;4503;p8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8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5" name="Google Shape;4505;p84"/>
              <p:cNvGrpSpPr/>
              <p:nvPr/>
            </p:nvGrpSpPr>
            <p:grpSpPr>
              <a:xfrm>
                <a:off x="4755749" y="3501516"/>
                <a:ext cx="46246" cy="39608"/>
                <a:chOff x="4755749" y="3501516"/>
                <a:chExt cx="46246" cy="39608"/>
              </a:xfrm>
            </p:grpSpPr>
            <p:sp>
              <p:nvSpPr>
                <p:cNvPr id="4506" name="Google Shape;4506;p8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8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8" name="Google Shape;4508;p84"/>
              <p:cNvGrpSpPr/>
              <p:nvPr/>
            </p:nvGrpSpPr>
            <p:grpSpPr>
              <a:xfrm>
                <a:off x="4681346" y="3485582"/>
                <a:ext cx="37783" cy="32427"/>
                <a:chOff x="4681346" y="3485582"/>
                <a:chExt cx="37783" cy="32427"/>
              </a:xfrm>
            </p:grpSpPr>
            <p:sp>
              <p:nvSpPr>
                <p:cNvPr id="4509" name="Google Shape;4509;p8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0" name="Google Shape;4510;p8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1" name="Google Shape;4511;p84"/>
              <p:cNvGrpSpPr/>
              <p:nvPr/>
            </p:nvGrpSpPr>
            <p:grpSpPr>
              <a:xfrm>
                <a:off x="4767067" y="3291088"/>
                <a:ext cx="37878" cy="32451"/>
                <a:chOff x="4767067" y="3291088"/>
                <a:chExt cx="37878" cy="32451"/>
              </a:xfrm>
            </p:grpSpPr>
            <p:sp>
              <p:nvSpPr>
                <p:cNvPr id="4512" name="Google Shape;4512;p8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8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4" name="Google Shape;4514;p84"/>
              <p:cNvGrpSpPr/>
              <p:nvPr/>
            </p:nvGrpSpPr>
            <p:grpSpPr>
              <a:xfrm>
                <a:off x="4687819" y="3405539"/>
                <a:ext cx="37776" cy="32451"/>
                <a:chOff x="4687819" y="3405539"/>
                <a:chExt cx="37776" cy="32451"/>
              </a:xfrm>
            </p:grpSpPr>
            <p:sp>
              <p:nvSpPr>
                <p:cNvPr id="4515" name="Google Shape;4515;p8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8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7" name="Google Shape;4517;p84"/>
              <p:cNvGrpSpPr/>
              <p:nvPr/>
            </p:nvGrpSpPr>
            <p:grpSpPr>
              <a:xfrm>
                <a:off x="4923101" y="3444809"/>
                <a:ext cx="52813" cy="45318"/>
                <a:chOff x="4923101" y="3444809"/>
                <a:chExt cx="52813" cy="45318"/>
              </a:xfrm>
            </p:grpSpPr>
            <p:sp>
              <p:nvSpPr>
                <p:cNvPr id="4518" name="Google Shape;4518;p8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8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20" name="Google Shape;4520;p84"/>
              <p:cNvGrpSpPr/>
              <p:nvPr/>
            </p:nvGrpSpPr>
            <p:grpSpPr>
              <a:xfrm>
                <a:off x="4846040" y="3654750"/>
                <a:ext cx="31405" cy="26993"/>
                <a:chOff x="4846040" y="3654750"/>
                <a:chExt cx="31405" cy="26993"/>
              </a:xfrm>
            </p:grpSpPr>
            <p:sp>
              <p:nvSpPr>
                <p:cNvPr id="4521" name="Google Shape;4521;p8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2" name="Google Shape;4522;p8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23" name="Google Shape;4523;p84"/>
              <p:cNvGrpSpPr/>
              <p:nvPr/>
            </p:nvGrpSpPr>
            <p:grpSpPr>
              <a:xfrm>
                <a:off x="4925673" y="3691700"/>
                <a:ext cx="40253" cy="34472"/>
                <a:chOff x="4925673" y="3691700"/>
                <a:chExt cx="40253" cy="34472"/>
              </a:xfrm>
            </p:grpSpPr>
            <p:sp>
              <p:nvSpPr>
                <p:cNvPr id="4524" name="Google Shape;4524;p8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8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26" name="Google Shape;4526;p84"/>
              <p:cNvGrpSpPr/>
              <p:nvPr/>
            </p:nvGrpSpPr>
            <p:grpSpPr>
              <a:xfrm>
                <a:off x="4894653" y="3740848"/>
                <a:ext cx="31405" cy="26906"/>
                <a:chOff x="4894653" y="3740848"/>
                <a:chExt cx="31405" cy="26906"/>
              </a:xfrm>
            </p:grpSpPr>
            <p:sp>
              <p:nvSpPr>
                <p:cNvPr id="4527" name="Google Shape;4527;p8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8" name="Google Shape;4528;p8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29" name="Google Shape;4529;p84"/>
              <p:cNvGrpSpPr/>
              <p:nvPr/>
            </p:nvGrpSpPr>
            <p:grpSpPr>
              <a:xfrm>
                <a:off x="4962300" y="3696348"/>
                <a:ext cx="38255" cy="32773"/>
                <a:chOff x="4962300" y="3696348"/>
                <a:chExt cx="38255" cy="32773"/>
              </a:xfrm>
            </p:grpSpPr>
            <p:sp>
              <p:nvSpPr>
                <p:cNvPr id="4530" name="Google Shape;4530;p8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1" name="Google Shape;4531;p8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32" name="Google Shape;4532;p84"/>
              <p:cNvGrpSpPr/>
              <p:nvPr/>
            </p:nvGrpSpPr>
            <p:grpSpPr>
              <a:xfrm>
                <a:off x="4980185" y="3743349"/>
                <a:ext cx="31499" cy="26969"/>
                <a:chOff x="4980185" y="3743349"/>
                <a:chExt cx="31499" cy="26969"/>
              </a:xfrm>
            </p:grpSpPr>
            <p:sp>
              <p:nvSpPr>
                <p:cNvPr id="4533" name="Google Shape;4533;p8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4" name="Google Shape;4534;p8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35" name="Google Shape;4535;p84"/>
              <p:cNvGrpSpPr/>
              <p:nvPr/>
            </p:nvGrpSpPr>
            <p:grpSpPr>
              <a:xfrm>
                <a:off x="5013768" y="3734312"/>
                <a:ext cx="31499" cy="26969"/>
                <a:chOff x="5013768" y="3734312"/>
                <a:chExt cx="31499" cy="26969"/>
              </a:xfrm>
            </p:grpSpPr>
            <p:sp>
              <p:nvSpPr>
                <p:cNvPr id="4536" name="Google Shape;4536;p8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7" name="Google Shape;4537;p8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38" name="Google Shape;4538;p84"/>
              <p:cNvGrpSpPr/>
              <p:nvPr/>
            </p:nvGrpSpPr>
            <p:grpSpPr>
              <a:xfrm>
                <a:off x="5036703" y="3764545"/>
                <a:ext cx="31499" cy="26898"/>
                <a:chOff x="5036703" y="3764545"/>
                <a:chExt cx="31499" cy="26898"/>
              </a:xfrm>
            </p:grpSpPr>
            <p:sp>
              <p:nvSpPr>
                <p:cNvPr id="4539" name="Google Shape;4539;p8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0" name="Google Shape;4540;p8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41" name="Google Shape;4541;p84"/>
              <p:cNvGrpSpPr/>
              <p:nvPr/>
            </p:nvGrpSpPr>
            <p:grpSpPr>
              <a:xfrm>
                <a:off x="4953546" y="3768352"/>
                <a:ext cx="31405" cy="26898"/>
                <a:chOff x="4953546" y="3768352"/>
                <a:chExt cx="31405" cy="26898"/>
              </a:xfrm>
            </p:grpSpPr>
            <p:sp>
              <p:nvSpPr>
                <p:cNvPr id="4542" name="Google Shape;4542;p8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3" name="Google Shape;4543;p8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44" name="Google Shape;4544;p84"/>
              <p:cNvGrpSpPr/>
              <p:nvPr/>
            </p:nvGrpSpPr>
            <p:grpSpPr>
              <a:xfrm>
                <a:off x="4964770" y="3814016"/>
                <a:ext cx="31499" cy="26993"/>
                <a:chOff x="4964770" y="3814016"/>
                <a:chExt cx="31499" cy="26993"/>
              </a:xfrm>
            </p:grpSpPr>
            <p:sp>
              <p:nvSpPr>
                <p:cNvPr id="4545" name="Google Shape;4545;p8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6" name="Google Shape;4546;p8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47" name="Google Shape;4547;p84"/>
              <p:cNvGrpSpPr/>
              <p:nvPr/>
            </p:nvGrpSpPr>
            <p:grpSpPr>
              <a:xfrm>
                <a:off x="4923290" y="3800504"/>
                <a:ext cx="31468" cy="26898"/>
                <a:chOff x="4923290" y="3800504"/>
                <a:chExt cx="31468" cy="26898"/>
              </a:xfrm>
            </p:grpSpPr>
            <p:sp>
              <p:nvSpPr>
                <p:cNvPr id="4548" name="Google Shape;4548;p8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9" name="Google Shape;4549;p8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0" name="Google Shape;4550;p84"/>
              <p:cNvGrpSpPr/>
              <p:nvPr/>
            </p:nvGrpSpPr>
            <p:grpSpPr>
              <a:xfrm>
                <a:off x="5108534" y="3650943"/>
                <a:ext cx="31405" cy="26993"/>
                <a:chOff x="5108534" y="3650943"/>
                <a:chExt cx="31405" cy="26993"/>
              </a:xfrm>
            </p:grpSpPr>
            <p:sp>
              <p:nvSpPr>
                <p:cNvPr id="4551" name="Google Shape;4551;p8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2" name="Google Shape;4552;p8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3" name="Google Shape;4553;p84"/>
              <p:cNvGrpSpPr/>
              <p:nvPr/>
            </p:nvGrpSpPr>
            <p:grpSpPr>
              <a:xfrm>
                <a:off x="5119380" y="3760739"/>
                <a:ext cx="31499" cy="26993"/>
                <a:chOff x="5119380" y="3760739"/>
                <a:chExt cx="31499" cy="26993"/>
              </a:xfrm>
            </p:grpSpPr>
            <p:sp>
              <p:nvSpPr>
                <p:cNvPr id="4554" name="Google Shape;4554;p8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5" name="Google Shape;4555;p8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6" name="Google Shape;4556;p84"/>
              <p:cNvGrpSpPr/>
              <p:nvPr/>
            </p:nvGrpSpPr>
            <p:grpSpPr>
              <a:xfrm>
                <a:off x="5119380" y="3788235"/>
                <a:ext cx="31499" cy="26993"/>
                <a:chOff x="5119380" y="3788235"/>
                <a:chExt cx="31499" cy="26993"/>
              </a:xfrm>
            </p:grpSpPr>
            <p:sp>
              <p:nvSpPr>
                <p:cNvPr id="4557" name="Google Shape;4557;p8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8" name="Google Shape;4558;p8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9" name="Google Shape;4559;p84"/>
              <p:cNvGrpSpPr/>
              <p:nvPr/>
            </p:nvGrpSpPr>
            <p:grpSpPr>
              <a:xfrm>
                <a:off x="5158005" y="3875284"/>
                <a:ext cx="31405" cy="27001"/>
                <a:chOff x="5158005" y="3875284"/>
                <a:chExt cx="31405" cy="27001"/>
              </a:xfrm>
            </p:grpSpPr>
            <p:sp>
              <p:nvSpPr>
                <p:cNvPr id="4560" name="Google Shape;4560;p8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1" name="Google Shape;4561;p8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2" name="Google Shape;4562;p84"/>
              <p:cNvGrpSpPr/>
              <p:nvPr/>
            </p:nvGrpSpPr>
            <p:grpSpPr>
              <a:xfrm>
                <a:off x="5233163" y="3764545"/>
                <a:ext cx="31499" cy="26898"/>
                <a:chOff x="5233163" y="3764545"/>
                <a:chExt cx="31499" cy="26898"/>
              </a:xfrm>
            </p:grpSpPr>
            <p:sp>
              <p:nvSpPr>
                <p:cNvPr id="4563" name="Google Shape;4563;p8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4" name="Google Shape;4564;p8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5" name="Google Shape;4565;p84"/>
              <p:cNvGrpSpPr/>
              <p:nvPr/>
            </p:nvGrpSpPr>
            <p:grpSpPr>
              <a:xfrm>
                <a:off x="5276168" y="3805545"/>
                <a:ext cx="31499" cy="26906"/>
                <a:chOff x="5276168" y="3805545"/>
                <a:chExt cx="31499" cy="26906"/>
              </a:xfrm>
            </p:grpSpPr>
            <p:sp>
              <p:nvSpPr>
                <p:cNvPr id="4566" name="Google Shape;4566;p8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7" name="Google Shape;4567;p8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8" name="Google Shape;4568;p84"/>
              <p:cNvGrpSpPr/>
              <p:nvPr/>
            </p:nvGrpSpPr>
            <p:grpSpPr>
              <a:xfrm>
                <a:off x="5294053" y="3851933"/>
                <a:ext cx="31405" cy="26945"/>
                <a:chOff x="5294053" y="3851933"/>
                <a:chExt cx="31405" cy="26945"/>
              </a:xfrm>
            </p:grpSpPr>
            <p:sp>
              <p:nvSpPr>
                <p:cNvPr id="4569" name="Google Shape;4569;p8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0" name="Google Shape;4570;p8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71" name="Google Shape;4571;p84"/>
              <p:cNvGrpSpPr/>
              <p:nvPr/>
            </p:nvGrpSpPr>
            <p:grpSpPr>
              <a:xfrm>
                <a:off x="5341723" y="3851902"/>
                <a:ext cx="31405" cy="26977"/>
                <a:chOff x="5341723" y="3851902"/>
                <a:chExt cx="31405" cy="26977"/>
              </a:xfrm>
            </p:grpSpPr>
            <p:sp>
              <p:nvSpPr>
                <p:cNvPr id="4572" name="Google Shape;4572;p8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3" name="Google Shape;4573;p8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74" name="Google Shape;4574;p84"/>
              <p:cNvGrpSpPr/>
              <p:nvPr/>
            </p:nvGrpSpPr>
            <p:grpSpPr>
              <a:xfrm>
                <a:off x="5054871" y="3507855"/>
                <a:ext cx="31405" cy="26993"/>
                <a:chOff x="5054871" y="3507855"/>
                <a:chExt cx="31405" cy="26993"/>
              </a:xfrm>
            </p:grpSpPr>
            <p:sp>
              <p:nvSpPr>
                <p:cNvPr id="4575" name="Google Shape;4575;p8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6" name="Google Shape;4576;p8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77" name="Google Shape;4577;p84"/>
              <p:cNvGrpSpPr/>
              <p:nvPr/>
            </p:nvGrpSpPr>
            <p:grpSpPr>
              <a:xfrm>
                <a:off x="4876579" y="3675325"/>
                <a:ext cx="31405" cy="26969"/>
                <a:chOff x="4876579" y="3675325"/>
                <a:chExt cx="31405" cy="26969"/>
              </a:xfrm>
            </p:grpSpPr>
            <p:sp>
              <p:nvSpPr>
                <p:cNvPr id="4578" name="Google Shape;4578;p8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9" name="Google Shape;4579;p8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80" name="Google Shape;4580;p84"/>
              <p:cNvGrpSpPr/>
              <p:nvPr/>
            </p:nvGrpSpPr>
            <p:grpSpPr>
              <a:xfrm>
                <a:off x="4842233" y="3688333"/>
                <a:ext cx="31405" cy="26993"/>
                <a:chOff x="4842233" y="3688333"/>
                <a:chExt cx="31405" cy="26993"/>
              </a:xfrm>
            </p:grpSpPr>
            <p:sp>
              <p:nvSpPr>
                <p:cNvPr id="4581" name="Google Shape;4581;p8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2" name="Google Shape;4582;p8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83" name="Google Shape;4583;p84"/>
              <p:cNvGrpSpPr/>
              <p:nvPr/>
            </p:nvGrpSpPr>
            <p:grpSpPr>
              <a:xfrm>
                <a:off x="5187876" y="3608032"/>
                <a:ext cx="31405" cy="27001"/>
                <a:chOff x="5187876" y="3608032"/>
                <a:chExt cx="31405" cy="27001"/>
              </a:xfrm>
            </p:grpSpPr>
            <p:sp>
              <p:nvSpPr>
                <p:cNvPr id="4584" name="Google Shape;4584;p8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5" name="Google Shape;4585;p8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86" name="Google Shape;4586;p8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7" name="Google Shape;4587;p8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88" name="Google Shape;4588;p84"/>
              <p:cNvGrpSpPr/>
              <p:nvPr/>
            </p:nvGrpSpPr>
            <p:grpSpPr>
              <a:xfrm>
                <a:off x="5269224" y="3304167"/>
                <a:ext cx="40253" cy="34402"/>
                <a:chOff x="5269224" y="3304167"/>
                <a:chExt cx="40253" cy="34402"/>
              </a:xfrm>
            </p:grpSpPr>
            <p:sp>
              <p:nvSpPr>
                <p:cNvPr id="4589" name="Google Shape;4589;p8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0" name="Google Shape;4590;p8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1" name="Google Shape;4591;p84"/>
              <p:cNvGrpSpPr/>
              <p:nvPr/>
            </p:nvGrpSpPr>
            <p:grpSpPr>
              <a:xfrm>
                <a:off x="5327354" y="3476615"/>
                <a:ext cx="49864" cy="42723"/>
                <a:chOff x="5327354" y="3476615"/>
                <a:chExt cx="49864" cy="42723"/>
              </a:xfrm>
            </p:grpSpPr>
            <p:sp>
              <p:nvSpPr>
                <p:cNvPr id="4592" name="Google Shape;4592;p8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3" name="Google Shape;4593;p8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94" name="Google Shape;4594;p8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5" name="Google Shape;4595;p8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96" name="Google Shape;4596;p84"/>
              <p:cNvGrpSpPr/>
              <p:nvPr/>
            </p:nvGrpSpPr>
            <p:grpSpPr>
              <a:xfrm>
                <a:off x="5341723" y="3775957"/>
                <a:ext cx="31405" cy="26898"/>
                <a:chOff x="5341723" y="3775957"/>
                <a:chExt cx="31405" cy="26898"/>
              </a:xfrm>
            </p:grpSpPr>
            <p:sp>
              <p:nvSpPr>
                <p:cNvPr id="4597" name="Google Shape;4597;p8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8" name="Google Shape;4598;p8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9" name="Google Shape;4599;p84"/>
              <p:cNvGrpSpPr/>
              <p:nvPr/>
            </p:nvGrpSpPr>
            <p:grpSpPr>
              <a:xfrm>
                <a:off x="5439053" y="3699274"/>
                <a:ext cx="31405" cy="26898"/>
                <a:chOff x="5439053" y="3699274"/>
                <a:chExt cx="31405" cy="26898"/>
              </a:xfrm>
            </p:grpSpPr>
            <p:sp>
              <p:nvSpPr>
                <p:cNvPr id="4600" name="Google Shape;4600;p8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1" name="Google Shape;4601;p8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2" name="Google Shape;4602;p84"/>
              <p:cNvGrpSpPr/>
              <p:nvPr/>
            </p:nvGrpSpPr>
            <p:grpSpPr>
              <a:xfrm>
                <a:off x="5412414" y="3622307"/>
                <a:ext cx="31499" cy="26993"/>
                <a:chOff x="5412414" y="3622307"/>
                <a:chExt cx="31499" cy="26993"/>
              </a:xfrm>
            </p:grpSpPr>
            <p:sp>
              <p:nvSpPr>
                <p:cNvPr id="4603" name="Google Shape;4603;p8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4" name="Google Shape;4604;p8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5" name="Google Shape;4605;p84"/>
              <p:cNvGrpSpPr/>
              <p:nvPr/>
            </p:nvGrpSpPr>
            <p:grpSpPr>
              <a:xfrm>
                <a:off x="5476254" y="3473949"/>
                <a:ext cx="26835" cy="26930"/>
                <a:chOff x="5476254" y="3473949"/>
                <a:chExt cx="26835" cy="26930"/>
              </a:xfrm>
            </p:grpSpPr>
            <p:sp>
              <p:nvSpPr>
                <p:cNvPr id="4606" name="Google Shape;4606;p8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8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8" name="Google Shape;4608;p84"/>
              <p:cNvGrpSpPr/>
              <p:nvPr/>
            </p:nvGrpSpPr>
            <p:grpSpPr>
              <a:xfrm>
                <a:off x="5564547" y="3481594"/>
                <a:ext cx="31397" cy="26898"/>
                <a:chOff x="5564547" y="3481594"/>
                <a:chExt cx="31397" cy="26898"/>
              </a:xfrm>
            </p:grpSpPr>
            <p:sp>
              <p:nvSpPr>
                <p:cNvPr id="4609" name="Google Shape;4609;p8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0" name="Google Shape;4610;p8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11" name="Google Shape;4611;p84"/>
              <p:cNvGrpSpPr/>
              <p:nvPr/>
            </p:nvGrpSpPr>
            <p:grpSpPr>
              <a:xfrm>
                <a:off x="5534101" y="3470174"/>
                <a:ext cx="31397" cy="26906"/>
                <a:chOff x="5534101" y="3470174"/>
                <a:chExt cx="31397" cy="26906"/>
              </a:xfrm>
            </p:grpSpPr>
            <p:sp>
              <p:nvSpPr>
                <p:cNvPr id="4612" name="Google Shape;4612;p8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3" name="Google Shape;4613;p8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14" name="Google Shape;4614;p84"/>
              <p:cNvGrpSpPr/>
              <p:nvPr/>
            </p:nvGrpSpPr>
            <p:grpSpPr>
              <a:xfrm>
                <a:off x="5610879" y="3314486"/>
                <a:ext cx="31499" cy="26938"/>
                <a:chOff x="5610879" y="3314486"/>
                <a:chExt cx="31499" cy="26938"/>
              </a:xfrm>
            </p:grpSpPr>
            <p:sp>
              <p:nvSpPr>
                <p:cNvPr id="4615" name="Google Shape;4615;p8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6" name="Google Shape;4616;p8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17" name="Google Shape;4617;p84"/>
              <p:cNvGrpSpPr/>
              <p:nvPr/>
            </p:nvGrpSpPr>
            <p:grpSpPr>
              <a:xfrm>
                <a:off x="4834525" y="3501382"/>
                <a:ext cx="31499" cy="26898"/>
                <a:chOff x="4834525" y="3501382"/>
                <a:chExt cx="31499" cy="26898"/>
              </a:xfrm>
            </p:grpSpPr>
            <p:sp>
              <p:nvSpPr>
                <p:cNvPr id="4618" name="Google Shape;4618;p8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9" name="Google Shape;4619;p8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0" name="Google Shape;4620;p84"/>
              <p:cNvGrpSpPr/>
              <p:nvPr/>
            </p:nvGrpSpPr>
            <p:grpSpPr>
              <a:xfrm>
                <a:off x="4898460" y="3580158"/>
                <a:ext cx="31405" cy="26898"/>
                <a:chOff x="4898460" y="3580158"/>
                <a:chExt cx="31405" cy="26898"/>
              </a:xfrm>
            </p:grpSpPr>
            <p:sp>
              <p:nvSpPr>
                <p:cNvPr id="4621" name="Google Shape;4621;p8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2" name="Google Shape;4622;p8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3" name="Google Shape;4623;p84"/>
              <p:cNvGrpSpPr/>
              <p:nvPr/>
            </p:nvGrpSpPr>
            <p:grpSpPr>
              <a:xfrm>
                <a:off x="4882667" y="3608032"/>
                <a:ext cx="31499" cy="27001"/>
                <a:chOff x="4882667" y="3608032"/>
                <a:chExt cx="31499" cy="27001"/>
              </a:xfrm>
            </p:grpSpPr>
            <p:sp>
              <p:nvSpPr>
                <p:cNvPr id="4624" name="Google Shape;4624;p8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5" name="Google Shape;4625;p8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6" name="Google Shape;4626;p84"/>
              <p:cNvGrpSpPr/>
              <p:nvPr/>
            </p:nvGrpSpPr>
            <p:grpSpPr>
              <a:xfrm>
                <a:off x="4843373" y="3631407"/>
                <a:ext cx="16273" cy="16186"/>
                <a:chOff x="4843373" y="3631407"/>
                <a:chExt cx="16273" cy="16186"/>
              </a:xfrm>
            </p:grpSpPr>
            <p:sp>
              <p:nvSpPr>
                <p:cNvPr id="4627" name="Google Shape;4627;p8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8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9" name="Google Shape;4629;p84"/>
              <p:cNvGrpSpPr/>
              <p:nvPr/>
            </p:nvGrpSpPr>
            <p:grpSpPr>
              <a:xfrm>
                <a:off x="4727773" y="3591578"/>
                <a:ext cx="31499" cy="26898"/>
                <a:chOff x="4727773" y="3591578"/>
                <a:chExt cx="31499" cy="26898"/>
              </a:xfrm>
            </p:grpSpPr>
            <p:sp>
              <p:nvSpPr>
                <p:cNvPr id="4630" name="Google Shape;4630;p8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1" name="Google Shape;4631;p8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32" name="Google Shape;4632;p8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3" name="Google Shape;4633;p8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34" name="Google Shape;4634;p84"/>
              <p:cNvGrpSpPr/>
              <p:nvPr/>
            </p:nvGrpSpPr>
            <p:grpSpPr>
              <a:xfrm>
                <a:off x="4609421" y="3577398"/>
                <a:ext cx="31499" cy="27001"/>
                <a:chOff x="4609421" y="3577398"/>
                <a:chExt cx="31499" cy="27001"/>
              </a:xfrm>
            </p:grpSpPr>
            <p:sp>
              <p:nvSpPr>
                <p:cNvPr id="4635" name="Google Shape;4635;p8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6" name="Google Shape;4636;p8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7" name="Google Shape;4637;p84"/>
              <p:cNvGrpSpPr/>
              <p:nvPr/>
            </p:nvGrpSpPr>
            <p:grpSpPr>
              <a:xfrm>
                <a:off x="4649289" y="3577398"/>
                <a:ext cx="31499" cy="27001"/>
                <a:chOff x="4649289" y="3577398"/>
                <a:chExt cx="31499" cy="27001"/>
              </a:xfrm>
            </p:grpSpPr>
            <p:sp>
              <p:nvSpPr>
                <p:cNvPr id="4638" name="Google Shape;4638;p8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9" name="Google Shape;4639;p8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0" name="Google Shape;4640;p84"/>
              <p:cNvGrpSpPr/>
              <p:nvPr/>
            </p:nvGrpSpPr>
            <p:grpSpPr>
              <a:xfrm>
                <a:off x="4605614" y="3639523"/>
                <a:ext cx="31499" cy="26906"/>
                <a:chOff x="4605614" y="3639523"/>
                <a:chExt cx="31499" cy="26906"/>
              </a:xfrm>
            </p:grpSpPr>
            <p:sp>
              <p:nvSpPr>
                <p:cNvPr id="4641" name="Google Shape;4641;p8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2" name="Google Shape;4642;p8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3" name="Google Shape;4643;p84"/>
              <p:cNvGrpSpPr/>
              <p:nvPr/>
            </p:nvGrpSpPr>
            <p:grpSpPr>
              <a:xfrm>
                <a:off x="4785149" y="3618846"/>
                <a:ext cx="26930" cy="26843"/>
                <a:chOff x="4785149" y="3618846"/>
                <a:chExt cx="26930" cy="26843"/>
              </a:xfrm>
            </p:grpSpPr>
            <p:sp>
              <p:nvSpPr>
                <p:cNvPr id="4644" name="Google Shape;4644;p8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5" name="Google Shape;4645;p8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6" name="Google Shape;4646;p84"/>
              <p:cNvGrpSpPr/>
              <p:nvPr/>
            </p:nvGrpSpPr>
            <p:grpSpPr>
              <a:xfrm>
                <a:off x="4810167" y="3601567"/>
                <a:ext cx="31405" cy="26898"/>
                <a:chOff x="4810167" y="3601567"/>
                <a:chExt cx="31405" cy="26898"/>
              </a:xfrm>
            </p:grpSpPr>
            <p:sp>
              <p:nvSpPr>
                <p:cNvPr id="4647" name="Google Shape;4647;p8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8" name="Google Shape;4648;p8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9" name="Google Shape;4649;p84"/>
              <p:cNvGrpSpPr/>
              <p:nvPr/>
            </p:nvGrpSpPr>
            <p:grpSpPr>
              <a:xfrm>
                <a:off x="4831002" y="3373230"/>
                <a:ext cx="31405" cy="26898"/>
                <a:chOff x="4831002" y="3373230"/>
                <a:chExt cx="31405" cy="26898"/>
              </a:xfrm>
            </p:grpSpPr>
            <p:sp>
              <p:nvSpPr>
                <p:cNvPr id="4650" name="Google Shape;4650;p8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1" name="Google Shape;4651;p8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2" name="Google Shape;4652;p84"/>
              <p:cNvGrpSpPr/>
              <p:nvPr/>
            </p:nvGrpSpPr>
            <p:grpSpPr>
              <a:xfrm>
                <a:off x="4719311" y="3355054"/>
                <a:ext cx="31499" cy="27001"/>
                <a:chOff x="4719311" y="3355054"/>
                <a:chExt cx="31499" cy="27001"/>
              </a:xfrm>
            </p:grpSpPr>
            <p:sp>
              <p:nvSpPr>
                <p:cNvPr id="4653" name="Google Shape;4653;p8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4" name="Google Shape;4654;p8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5" name="Google Shape;4655;p84"/>
              <p:cNvGrpSpPr/>
              <p:nvPr/>
            </p:nvGrpSpPr>
            <p:grpSpPr>
              <a:xfrm>
                <a:off x="4798755" y="3450260"/>
                <a:ext cx="26930" cy="26930"/>
                <a:chOff x="4798755" y="3450260"/>
                <a:chExt cx="26930" cy="26930"/>
              </a:xfrm>
            </p:grpSpPr>
            <p:sp>
              <p:nvSpPr>
                <p:cNvPr id="4656" name="Google Shape;4656;p8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7" name="Google Shape;4657;p8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8" name="Google Shape;4658;p84"/>
              <p:cNvGrpSpPr/>
              <p:nvPr/>
            </p:nvGrpSpPr>
            <p:grpSpPr>
              <a:xfrm>
                <a:off x="4645576" y="3467555"/>
                <a:ext cx="31405" cy="26953"/>
                <a:chOff x="4645576" y="3467555"/>
                <a:chExt cx="31405" cy="26953"/>
              </a:xfrm>
            </p:grpSpPr>
            <p:sp>
              <p:nvSpPr>
                <p:cNvPr id="4659" name="Google Shape;4659;p8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0" name="Google Shape;4660;p8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1" name="Google Shape;4661;p84"/>
              <p:cNvGrpSpPr/>
              <p:nvPr/>
            </p:nvGrpSpPr>
            <p:grpSpPr>
              <a:xfrm>
                <a:off x="4687631" y="3583965"/>
                <a:ext cx="31499" cy="26898"/>
                <a:chOff x="4687631" y="3583965"/>
                <a:chExt cx="31499" cy="26898"/>
              </a:xfrm>
            </p:grpSpPr>
            <p:sp>
              <p:nvSpPr>
                <p:cNvPr id="4662" name="Google Shape;4662;p8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3" name="Google Shape;4663;p8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4" name="Google Shape;4664;p84"/>
              <p:cNvGrpSpPr/>
              <p:nvPr/>
            </p:nvGrpSpPr>
            <p:grpSpPr>
              <a:xfrm>
                <a:off x="4719311" y="3471314"/>
                <a:ext cx="31499" cy="27001"/>
                <a:chOff x="4719311" y="3471314"/>
                <a:chExt cx="31499" cy="27001"/>
              </a:xfrm>
            </p:grpSpPr>
            <p:sp>
              <p:nvSpPr>
                <p:cNvPr id="4665" name="Google Shape;4665;p8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6" name="Google Shape;4666;p8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7" name="Google Shape;4667;p84"/>
              <p:cNvGrpSpPr/>
              <p:nvPr/>
            </p:nvGrpSpPr>
            <p:grpSpPr>
              <a:xfrm>
                <a:off x="4719311" y="3434404"/>
                <a:ext cx="31499" cy="26898"/>
                <a:chOff x="4719311" y="3434404"/>
                <a:chExt cx="31499" cy="26898"/>
              </a:xfrm>
            </p:grpSpPr>
            <p:sp>
              <p:nvSpPr>
                <p:cNvPr id="4668" name="Google Shape;4668;p8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9" name="Google Shape;4669;p8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0" name="Google Shape;4670;p84"/>
              <p:cNvGrpSpPr/>
              <p:nvPr/>
            </p:nvGrpSpPr>
            <p:grpSpPr>
              <a:xfrm>
                <a:off x="4768876" y="3401772"/>
                <a:ext cx="31499" cy="26898"/>
                <a:chOff x="4768876" y="3401772"/>
                <a:chExt cx="31499" cy="26898"/>
              </a:xfrm>
            </p:grpSpPr>
            <p:sp>
              <p:nvSpPr>
                <p:cNvPr id="4671" name="Google Shape;4671;p8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2" name="Google Shape;4672;p8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3" name="Google Shape;4673;p84"/>
              <p:cNvGrpSpPr/>
              <p:nvPr/>
            </p:nvGrpSpPr>
            <p:grpSpPr>
              <a:xfrm>
                <a:off x="4762214" y="3471377"/>
                <a:ext cx="26938" cy="26938"/>
                <a:chOff x="4762214" y="3471377"/>
                <a:chExt cx="26938" cy="26938"/>
              </a:xfrm>
            </p:grpSpPr>
            <p:sp>
              <p:nvSpPr>
                <p:cNvPr id="4674" name="Google Shape;4674;p8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5" name="Google Shape;4675;p8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6" name="Google Shape;4676;p84"/>
              <p:cNvGrpSpPr/>
              <p:nvPr/>
            </p:nvGrpSpPr>
            <p:grpSpPr>
              <a:xfrm>
                <a:off x="4790473" y="3344782"/>
                <a:ext cx="31405" cy="26898"/>
                <a:chOff x="4790473" y="3344782"/>
                <a:chExt cx="31405" cy="26898"/>
              </a:xfrm>
            </p:grpSpPr>
            <p:sp>
              <p:nvSpPr>
                <p:cNvPr id="4677" name="Google Shape;4677;p8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8" name="Google Shape;4678;p8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9" name="Google Shape;4679;p84"/>
              <p:cNvGrpSpPr/>
              <p:nvPr/>
            </p:nvGrpSpPr>
            <p:grpSpPr>
              <a:xfrm>
                <a:off x="4823774" y="3950733"/>
                <a:ext cx="37398" cy="32034"/>
                <a:chOff x="4823774" y="3950733"/>
                <a:chExt cx="37398" cy="32034"/>
              </a:xfrm>
            </p:grpSpPr>
            <p:sp>
              <p:nvSpPr>
                <p:cNvPr id="4680" name="Google Shape;4680;p8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1" name="Google Shape;4681;p8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2" name="Google Shape;4682;p84"/>
              <p:cNvGrpSpPr/>
              <p:nvPr/>
            </p:nvGrpSpPr>
            <p:grpSpPr>
              <a:xfrm>
                <a:off x="4823396" y="4110566"/>
                <a:ext cx="31405" cy="26906"/>
                <a:chOff x="4823396" y="4110566"/>
                <a:chExt cx="31405" cy="26906"/>
              </a:xfrm>
            </p:grpSpPr>
            <p:sp>
              <p:nvSpPr>
                <p:cNvPr id="4683" name="Google Shape;4683;p8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4" name="Google Shape;4684;p8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5" name="Google Shape;4685;p84"/>
              <p:cNvGrpSpPr/>
              <p:nvPr/>
            </p:nvGrpSpPr>
            <p:grpSpPr>
              <a:xfrm>
                <a:off x="4838332" y="3821150"/>
                <a:ext cx="31499" cy="26898"/>
                <a:chOff x="4838332" y="3821150"/>
                <a:chExt cx="31499" cy="26898"/>
              </a:xfrm>
            </p:grpSpPr>
            <p:sp>
              <p:nvSpPr>
                <p:cNvPr id="4686" name="Google Shape;4686;p8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7" name="Google Shape;4687;p8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8" name="Google Shape;4688;p84"/>
              <p:cNvGrpSpPr/>
              <p:nvPr/>
            </p:nvGrpSpPr>
            <p:grpSpPr>
              <a:xfrm>
                <a:off x="4661275" y="3815007"/>
                <a:ext cx="36824" cy="31523"/>
                <a:chOff x="4661275" y="3815007"/>
                <a:chExt cx="36824" cy="31523"/>
              </a:xfrm>
            </p:grpSpPr>
            <p:sp>
              <p:nvSpPr>
                <p:cNvPr id="4689" name="Google Shape;4689;p8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0" name="Google Shape;4690;p8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1" name="Google Shape;4691;p84"/>
              <p:cNvGrpSpPr/>
              <p:nvPr/>
            </p:nvGrpSpPr>
            <p:grpSpPr>
              <a:xfrm>
                <a:off x="4558998" y="3851037"/>
                <a:ext cx="33591" cy="28699"/>
                <a:chOff x="4558998" y="3851037"/>
                <a:chExt cx="33591" cy="28699"/>
              </a:xfrm>
            </p:grpSpPr>
            <p:sp>
              <p:nvSpPr>
                <p:cNvPr id="4692" name="Google Shape;4692;p8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3" name="Google Shape;4693;p8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4" name="Google Shape;4694;p84"/>
              <p:cNvGrpSpPr/>
              <p:nvPr/>
            </p:nvGrpSpPr>
            <p:grpSpPr>
              <a:xfrm>
                <a:off x="4696762" y="3638587"/>
                <a:ext cx="33591" cy="28794"/>
                <a:chOff x="4696762" y="3638587"/>
                <a:chExt cx="33591" cy="28794"/>
              </a:xfrm>
            </p:grpSpPr>
            <p:sp>
              <p:nvSpPr>
                <p:cNvPr id="4695" name="Google Shape;4695;p8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6" name="Google Shape;4696;p8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7" name="Google Shape;4697;p84"/>
              <p:cNvGrpSpPr/>
              <p:nvPr/>
            </p:nvGrpSpPr>
            <p:grpSpPr>
              <a:xfrm>
                <a:off x="4929479" y="3939140"/>
                <a:ext cx="33497" cy="28692"/>
                <a:chOff x="4929479" y="3939140"/>
                <a:chExt cx="33497" cy="28692"/>
              </a:xfrm>
            </p:grpSpPr>
            <p:sp>
              <p:nvSpPr>
                <p:cNvPr id="4698" name="Google Shape;4698;p8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9" name="Google Shape;4699;p8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00" name="Google Shape;4700;p84"/>
              <p:cNvGrpSpPr/>
              <p:nvPr/>
            </p:nvGrpSpPr>
            <p:grpSpPr>
              <a:xfrm>
                <a:off x="4907119" y="3986039"/>
                <a:ext cx="33497" cy="28699"/>
                <a:chOff x="4907119" y="3986039"/>
                <a:chExt cx="33497" cy="28699"/>
              </a:xfrm>
            </p:grpSpPr>
            <p:sp>
              <p:nvSpPr>
                <p:cNvPr id="4701" name="Google Shape;4701;p8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2" name="Google Shape;4702;p8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03" name="Google Shape;4703;p84"/>
              <p:cNvGrpSpPr/>
              <p:nvPr/>
            </p:nvGrpSpPr>
            <p:grpSpPr>
              <a:xfrm>
                <a:off x="4911783" y="4048102"/>
                <a:ext cx="33591" cy="28762"/>
                <a:chOff x="4911783" y="4048102"/>
                <a:chExt cx="33591" cy="28762"/>
              </a:xfrm>
            </p:grpSpPr>
            <p:sp>
              <p:nvSpPr>
                <p:cNvPr id="4704" name="Google Shape;4704;p8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5" name="Google Shape;4705;p8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06" name="Google Shape;4706;p8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7" name="Google Shape;4707;p8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08" name="Google Shape;4708;p84"/>
              <p:cNvGrpSpPr/>
              <p:nvPr/>
            </p:nvGrpSpPr>
            <p:grpSpPr>
              <a:xfrm>
                <a:off x="4762623" y="3837847"/>
                <a:ext cx="42416" cy="36273"/>
                <a:chOff x="4762623" y="3837847"/>
                <a:chExt cx="42416" cy="36273"/>
              </a:xfrm>
            </p:grpSpPr>
            <p:sp>
              <p:nvSpPr>
                <p:cNvPr id="4709" name="Google Shape;4709;p8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0" name="Google Shape;4710;p8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1" name="Google Shape;4711;p84"/>
              <p:cNvGrpSpPr/>
              <p:nvPr/>
            </p:nvGrpSpPr>
            <p:grpSpPr>
              <a:xfrm>
                <a:off x="4746044" y="4104966"/>
                <a:ext cx="33497" cy="28699"/>
                <a:chOff x="4746044" y="4104966"/>
                <a:chExt cx="33497" cy="28699"/>
              </a:xfrm>
            </p:grpSpPr>
            <p:sp>
              <p:nvSpPr>
                <p:cNvPr id="4712" name="Google Shape;4712;p8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3" name="Google Shape;4713;p8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4" name="Google Shape;4714;p84"/>
              <p:cNvGrpSpPr/>
              <p:nvPr/>
            </p:nvGrpSpPr>
            <p:grpSpPr>
              <a:xfrm>
                <a:off x="4859646" y="4162554"/>
                <a:ext cx="33591" cy="28762"/>
                <a:chOff x="4859646" y="4162554"/>
                <a:chExt cx="33591" cy="28762"/>
              </a:xfrm>
            </p:grpSpPr>
            <p:sp>
              <p:nvSpPr>
                <p:cNvPr id="4715" name="Google Shape;4715;p8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6" name="Google Shape;4716;p8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17" name="Google Shape;4717;p84"/>
            <p:cNvGrpSpPr/>
            <p:nvPr/>
          </p:nvGrpSpPr>
          <p:grpSpPr>
            <a:xfrm>
              <a:off x="3597785" y="3274438"/>
              <a:ext cx="855610" cy="1122100"/>
              <a:chOff x="3597785" y="3274438"/>
              <a:chExt cx="855610" cy="1122100"/>
            </a:xfrm>
          </p:grpSpPr>
          <p:grpSp>
            <p:nvGrpSpPr>
              <p:cNvPr id="4718" name="Google Shape;4718;p84"/>
              <p:cNvGrpSpPr/>
              <p:nvPr/>
            </p:nvGrpSpPr>
            <p:grpSpPr>
              <a:xfrm>
                <a:off x="3617857" y="3284717"/>
                <a:ext cx="826785" cy="1099165"/>
                <a:chOff x="3617857" y="3284717"/>
                <a:chExt cx="826785" cy="1099165"/>
              </a:xfrm>
            </p:grpSpPr>
            <p:sp>
              <p:nvSpPr>
                <p:cNvPr id="4719" name="Google Shape;4719;p8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0" name="Google Shape;4720;p8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1" name="Google Shape;4721;p8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2" name="Google Shape;4722;p8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3" name="Google Shape;4723;p8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4" name="Google Shape;4724;p8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5" name="Google Shape;4725;p8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6" name="Google Shape;4726;p8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7" name="Google Shape;4727;p8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8" name="Google Shape;4728;p8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9" name="Google Shape;4729;p8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0" name="Google Shape;4730;p8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1" name="Google Shape;4731;p8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2" name="Google Shape;4732;p8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3" name="Google Shape;4733;p8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4" name="Google Shape;4734;p8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5" name="Google Shape;4735;p8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6" name="Google Shape;4736;p8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7" name="Google Shape;4737;p8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8" name="Google Shape;4738;p8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9" name="Google Shape;4739;p8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0" name="Google Shape;4740;p8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1" name="Google Shape;4741;p8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2" name="Google Shape;4742;p8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8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4" name="Google Shape;4744;p8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5" name="Google Shape;4745;p8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6" name="Google Shape;4746;p8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7" name="Google Shape;4747;p8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8" name="Google Shape;4748;p8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9" name="Google Shape;4749;p8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0" name="Google Shape;4750;p8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1" name="Google Shape;4751;p8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2" name="Google Shape;4752;p8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3" name="Google Shape;4753;p8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4" name="Google Shape;4754;p8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5" name="Google Shape;4755;p8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6" name="Google Shape;4756;p8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7" name="Google Shape;4757;p8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8" name="Google Shape;4758;p8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9" name="Google Shape;4759;p8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0" name="Google Shape;4760;p8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1" name="Google Shape;4761;p8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2" name="Google Shape;4762;p8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3" name="Google Shape;4763;p8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4" name="Google Shape;4764;p8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5" name="Google Shape;4765;p8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6" name="Google Shape;4766;p8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7" name="Google Shape;4767;p8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8" name="Google Shape;4768;p8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9" name="Google Shape;4769;p8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0" name="Google Shape;4770;p8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1" name="Google Shape;4771;p8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2" name="Google Shape;4772;p8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3" name="Google Shape;4773;p8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4" name="Google Shape;4774;p8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5" name="Google Shape;4775;p84"/>
              <p:cNvGrpSpPr/>
              <p:nvPr/>
            </p:nvGrpSpPr>
            <p:grpSpPr>
              <a:xfrm>
                <a:off x="4180904" y="4251758"/>
                <a:ext cx="37783" cy="32420"/>
                <a:chOff x="4180904" y="4251758"/>
                <a:chExt cx="37783" cy="32420"/>
              </a:xfrm>
            </p:grpSpPr>
            <p:sp>
              <p:nvSpPr>
                <p:cNvPr id="4776" name="Google Shape;4776;p8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7" name="Google Shape;4777;p8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8" name="Google Shape;4778;p84"/>
              <p:cNvGrpSpPr/>
              <p:nvPr/>
            </p:nvGrpSpPr>
            <p:grpSpPr>
              <a:xfrm>
                <a:off x="4201644" y="4081324"/>
                <a:ext cx="37783" cy="32364"/>
                <a:chOff x="4201644" y="4081324"/>
                <a:chExt cx="37783" cy="32364"/>
              </a:xfrm>
            </p:grpSpPr>
            <p:sp>
              <p:nvSpPr>
                <p:cNvPr id="4779" name="Google Shape;4779;p8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0" name="Google Shape;4780;p8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1" name="Google Shape;4781;p84"/>
              <p:cNvGrpSpPr/>
              <p:nvPr/>
            </p:nvGrpSpPr>
            <p:grpSpPr>
              <a:xfrm>
                <a:off x="4284416" y="3887428"/>
                <a:ext cx="37783" cy="32451"/>
                <a:chOff x="4284416" y="3887428"/>
                <a:chExt cx="37783" cy="32451"/>
              </a:xfrm>
            </p:grpSpPr>
            <p:sp>
              <p:nvSpPr>
                <p:cNvPr id="4782" name="Google Shape;4782;p8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3" name="Google Shape;4783;p8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4" name="Google Shape;4784;p84"/>
              <p:cNvGrpSpPr/>
              <p:nvPr/>
            </p:nvGrpSpPr>
            <p:grpSpPr>
              <a:xfrm>
                <a:off x="4223721" y="3860404"/>
                <a:ext cx="37870" cy="32364"/>
                <a:chOff x="4223721" y="3860404"/>
                <a:chExt cx="37870" cy="32364"/>
              </a:xfrm>
            </p:grpSpPr>
            <p:sp>
              <p:nvSpPr>
                <p:cNvPr id="4785" name="Google Shape;4785;p8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6" name="Google Shape;4786;p8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7" name="Google Shape;4787;p84"/>
              <p:cNvGrpSpPr/>
              <p:nvPr/>
            </p:nvGrpSpPr>
            <p:grpSpPr>
              <a:xfrm>
                <a:off x="4104889" y="3699242"/>
                <a:ext cx="37776" cy="32357"/>
                <a:chOff x="4104889" y="3699242"/>
                <a:chExt cx="37776" cy="32357"/>
              </a:xfrm>
            </p:grpSpPr>
            <p:sp>
              <p:nvSpPr>
                <p:cNvPr id="4788" name="Google Shape;4788;p8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9" name="Google Shape;4789;p8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0" name="Google Shape;4790;p84"/>
              <p:cNvGrpSpPr/>
              <p:nvPr/>
            </p:nvGrpSpPr>
            <p:grpSpPr>
              <a:xfrm>
                <a:off x="4143608" y="3475121"/>
                <a:ext cx="37878" cy="32420"/>
                <a:chOff x="4143608" y="3475121"/>
                <a:chExt cx="37878" cy="32420"/>
              </a:xfrm>
            </p:grpSpPr>
            <p:sp>
              <p:nvSpPr>
                <p:cNvPr id="4791" name="Google Shape;4791;p8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2" name="Google Shape;4792;p8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3" name="Google Shape;4793;p84"/>
              <p:cNvGrpSpPr/>
              <p:nvPr/>
            </p:nvGrpSpPr>
            <p:grpSpPr>
              <a:xfrm>
                <a:off x="4217248" y="3570893"/>
                <a:ext cx="37776" cy="32364"/>
                <a:chOff x="4217248" y="3570893"/>
                <a:chExt cx="37776" cy="32364"/>
              </a:xfrm>
            </p:grpSpPr>
            <p:sp>
              <p:nvSpPr>
                <p:cNvPr id="4794" name="Google Shape;4794;p8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5" name="Google Shape;4795;p8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6" name="Google Shape;4796;p84"/>
              <p:cNvGrpSpPr/>
              <p:nvPr/>
            </p:nvGrpSpPr>
            <p:grpSpPr>
              <a:xfrm>
                <a:off x="4255307" y="3431612"/>
                <a:ext cx="37776" cy="32451"/>
                <a:chOff x="4255307" y="3431612"/>
                <a:chExt cx="37776" cy="32451"/>
              </a:xfrm>
            </p:grpSpPr>
            <p:sp>
              <p:nvSpPr>
                <p:cNvPr id="4797" name="Google Shape;4797;p8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8" name="Google Shape;4798;p8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9" name="Google Shape;4799;p84"/>
              <p:cNvGrpSpPr/>
              <p:nvPr/>
            </p:nvGrpSpPr>
            <p:grpSpPr>
              <a:xfrm>
                <a:off x="3853052" y="3577398"/>
                <a:ext cx="37776" cy="32420"/>
                <a:chOff x="3853052" y="3577398"/>
                <a:chExt cx="37776" cy="32420"/>
              </a:xfrm>
            </p:grpSpPr>
            <p:sp>
              <p:nvSpPr>
                <p:cNvPr id="4800" name="Google Shape;4800;p8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1" name="Google Shape;4801;p8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2" name="Google Shape;4802;p84"/>
              <p:cNvGrpSpPr/>
              <p:nvPr/>
            </p:nvGrpSpPr>
            <p:grpSpPr>
              <a:xfrm>
                <a:off x="4039908" y="3412107"/>
                <a:ext cx="37776" cy="32357"/>
                <a:chOff x="4039908" y="3412107"/>
                <a:chExt cx="37776" cy="32357"/>
              </a:xfrm>
            </p:grpSpPr>
            <p:sp>
              <p:nvSpPr>
                <p:cNvPr id="4803" name="Google Shape;4803;p8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4" name="Google Shape;4804;p8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5" name="Google Shape;4805;p84"/>
              <p:cNvGrpSpPr/>
              <p:nvPr/>
            </p:nvGrpSpPr>
            <p:grpSpPr>
              <a:xfrm>
                <a:off x="4017360" y="3342061"/>
                <a:ext cx="37870" cy="32380"/>
                <a:chOff x="4017360" y="3342061"/>
                <a:chExt cx="37870" cy="32380"/>
              </a:xfrm>
            </p:grpSpPr>
            <p:sp>
              <p:nvSpPr>
                <p:cNvPr id="4806" name="Google Shape;4806;p8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7" name="Google Shape;4807;p8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08" name="Google Shape;4808;p8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9" name="Google Shape;4809;p8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10" name="Google Shape;4810;p84"/>
              <p:cNvGrpSpPr/>
              <p:nvPr/>
            </p:nvGrpSpPr>
            <p:grpSpPr>
              <a:xfrm>
                <a:off x="3750870" y="3418650"/>
                <a:ext cx="37776" cy="32380"/>
                <a:chOff x="3750870" y="3418650"/>
                <a:chExt cx="37776" cy="32380"/>
              </a:xfrm>
            </p:grpSpPr>
            <p:sp>
              <p:nvSpPr>
                <p:cNvPr id="4811" name="Google Shape;4811;p8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2" name="Google Shape;4812;p8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13" name="Google Shape;4813;p84"/>
              <p:cNvGrpSpPr/>
              <p:nvPr/>
            </p:nvGrpSpPr>
            <p:grpSpPr>
              <a:xfrm>
                <a:off x="3632509" y="3274438"/>
                <a:ext cx="37783" cy="32357"/>
                <a:chOff x="3632509" y="3274438"/>
                <a:chExt cx="37783" cy="32357"/>
              </a:xfrm>
            </p:grpSpPr>
            <p:sp>
              <p:nvSpPr>
                <p:cNvPr id="4814" name="Google Shape;4814;p8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5" name="Google Shape;4815;p8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16" name="Google Shape;4816;p84"/>
              <p:cNvGrpSpPr/>
              <p:nvPr/>
            </p:nvGrpSpPr>
            <p:grpSpPr>
              <a:xfrm>
                <a:off x="3906424" y="3297561"/>
                <a:ext cx="37776" cy="32451"/>
                <a:chOff x="3906424" y="3297561"/>
                <a:chExt cx="37776" cy="32451"/>
              </a:xfrm>
            </p:grpSpPr>
            <p:sp>
              <p:nvSpPr>
                <p:cNvPr id="4817" name="Google Shape;4817;p8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8" name="Google Shape;4818;p8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19" name="Google Shape;4819;p84"/>
              <p:cNvGrpSpPr/>
              <p:nvPr/>
            </p:nvGrpSpPr>
            <p:grpSpPr>
              <a:xfrm>
                <a:off x="3866084" y="3412107"/>
                <a:ext cx="37776" cy="32357"/>
                <a:chOff x="3866084" y="3412107"/>
                <a:chExt cx="37776" cy="32357"/>
              </a:xfrm>
            </p:grpSpPr>
            <p:sp>
              <p:nvSpPr>
                <p:cNvPr id="4820" name="Google Shape;4820;p8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1" name="Google Shape;4821;p8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2" name="Google Shape;4822;p84"/>
              <p:cNvGrpSpPr/>
              <p:nvPr/>
            </p:nvGrpSpPr>
            <p:grpSpPr>
              <a:xfrm>
                <a:off x="4023919" y="3766409"/>
                <a:ext cx="37783" cy="32357"/>
                <a:chOff x="4023919" y="3766409"/>
                <a:chExt cx="37783" cy="32357"/>
              </a:xfrm>
            </p:grpSpPr>
            <p:sp>
              <p:nvSpPr>
                <p:cNvPr id="4823" name="Google Shape;4823;p8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4" name="Google Shape;4824;p8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5" name="Google Shape;4825;p84"/>
              <p:cNvGrpSpPr/>
              <p:nvPr/>
            </p:nvGrpSpPr>
            <p:grpSpPr>
              <a:xfrm>
                <a:off x="3973882" y="3779449"/>
                <a:ext cx="37776" cy="32357"/>
                <a:chOff x="3973882" y="3779449"/>
                <a:chExt cx="37776" cy="32357"/>
              </a:xfrm>
            </p:grpSpPr>
            <p:sp>
              <p:nvSpPr>
                <p:cNvPr id="4826" name="Google Shape;4826;p8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7" name="Google Shape;4827;p8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8" name="Google Shape;4828;p84"/>
              <p:cNvGrpSpPr/>
              <p:nvPr/>
            </p:nvGrpSpPr>
            <p:grpSpPr>
              <a:xfrm>
                <a:off x="4073398" y="3838028"/>
                <a:ext cx="37776" cy="32380"/>
                <a:chOff x="4073398" y="3838028"/>
                <a:chExt cx="37776" cy="32380"/>
              </a:xfrm>
            </p:grpSpPr>
            <p:sp>
              <p:nvSpPr>
                <p:cNvPr id="4829" name="Google Shape;4829;p8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0" name="Google Shape;4830;p8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1" name="Google Shape;4831;p84"/>
              <p:cNvGrpSpPr/>
              <p:nvPr/>
            </p:nvGrpSpPr>
            <p:grpSpPr>
              <a:xfrm>
                <a:off x="4342672" y="4144496"/>
                <a:ext cx="37752" cy="32364"/>
                <a:chOff x="4342672" y="4144496"/>
                <a:chExt cx="37752" cy="32364"/>
              </a:xfrm>
            </p:grpSpPr>
            <p:sp>
              <p:nvSpPr>
                <p:cNvPr id="4832" name="Google Shape;4832;p8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3" name="Google Shape;4833;p8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4" name="Google Shape;4834;p84"/>
              <p:cNvGrpSpPr/>
              <p:nvPr/>
            </p:nvGrpSpPr>
            <p:grpSpPr>
              <a:xfrm>
                <a:off x="4406386" y="4056872"/>
                <a:ext cx="37783" cy="32364"/>
                <a:chOff x="4406386" y="4056872"/>
                <a:chExt cx="37783" cy="32364"/>
              </a:xfrm>
            </p:grpSpPr>
            <p:sp>
              <p:nvSpPr>
                <p:cNvPr id="4835" name="Google Shape;4835;p8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6" name="Google Shape;4836;p8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7" name="Google Shape;4837;p84"/>
              <p:cNvGrpSpPr/>
              <p:nvPr/>
            </p:nvGrpSpPr>
            <p:grpSpPr>
              <a:xfrm>
                <a:off x="4284416" y="4245254"/>
                <a:ext cx="37783" cy="32357"/>
                <a:chOff x="4284416" y="4245254"/>
                <a:chExt cx="37783" cy="32357"/>
              </a:xfrm>
            </p:grpSpPr>
            <p:sp>
              <p:nvSpPr>
                <p:cNvPr id="4838" name="Google Shape;4838;p8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9" name="Google Shape;4839;p8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0" name="Google Shape;4840;p84"/>
              <p:cNvGrpSpPr/>
              <p:nvPr/>
            </p:nvGrpSpPr>
            <p:grpSpPr>
              <a:xfrm>
                <a:off x="4219057" y="4331258"/>
                <a:ext cx="37776" cy="32364"/>
                <a:chOff x="4219057" y="4331258"/>
                <a:chExt cx="37776" cy="32364"/>
              </a:xfrm>
            </p:grpSpPr>
            <p:sp>
              <p:nvSpPr>
                <p:cNvPr id="4841" name="Google Shape;4841;p8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2" name="Google Shape;4842;p8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3" name="Google Shape;4843;p84"/>
              <p:cNvGrpSpPr/>
              <p:nvPr/>
            </p:nvGrpSpPr>
            <p:grpSpPr>
              <a:xfrm>
                <a:off x="4204122" y="4141688"/>
                <a:ext cx="33497" cy="28699"/>
                <a:chOff x="4204122" y="4141688"/>
                <a:chExt cx="33497" cy="28699"/>
              </a:xfrm>
            </p:grpSpPr>
            <p:sp>
              <p:nvSpPr>
                <p:cNvPr id="4844" name="Google Shape;4844;p8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5" name="Google Shape;4845;p8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6" name="Google Shape;4846;p84"/>
              <p:cNvGrpSpPr/>
              <p:nvPr/>
            </p:nvGrpSpPr>
            <p:grpSpPr>
              <a:xfrm>
                <a:off x="4301546" y="4003869"/>
                <a:ext cx="38916" cy="33324"/>
                <a:chOff x="4301546" y="4003869"/>
                <a:chExt cx="38916" cy="33324"/>
              </a:xfrm>
            </p:grpSpPr>
            <p:sp>
              <p:nvSpPr>
                <p:cNvPr id="4847" name="Google Shape;4847;p8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8" name="Google Shape;4848;p8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9" name="Google Shape;4849;p84"/>
              <p:cNvGrpSpPr/>
              <p:nvPr/>
            </p:nvGrpSpPr>
            <p:grpSpPr>
              <a:xfrm>
                <a:off x="4210681" y="3924669"/>
                <a:ext cx="36549" cy="31366"/>
                <a:chOff x="4210681" y="3924669"/>
                <a:chExt cx="36549" cy="31366"/>
              </a:xfrm>
            </p:grpSpPr>
            <p:sp>
              <p:nvSpPr>
                <p:cNvPr id="4850" name="Google Shape;4850;p8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1" name="Google Shape;4851;p8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2" name="Google Shape;4852;p84"/>
              <p:cNvGrpSpPr/>
              <p:nvPr/>
            </p:nvGrpSpPr>
            <p:grpSpPr>
              <a:xfrm>
                <a:off x="3987771" y="3628874"/>
                <a:ext cx="31499" cy="26993"/>
                <a:chOff x="3987771" y="3628874"/>
                <a:chExt cx="31499" cy="26993"/>
              </a:xfrm>
            </p:grpSpPr>
            <p:sp>
              <p:nvSpPr>
                <p:cNvPr id="4853" name="Google Shape;4853;p8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4" name="Google Shape;4854;p8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5" name="Google Shape;4855;p84"/>
              <p:cNvGrpSpPr/>
              <p:nvPr/>
            </p:nvGrpSpPr>
            <p:grpSpPr>
              <a:xfrm>
                <a:off x="4087382" y="3775674"/>
                <a:ext cx="31405" cy="26898"/>
                <a:chOff x="4087382" y="3775674"/>
                <a:chExt cx="31405" cy="26898"/>
              </a:xfrm>
            </p:grpSpPr>
            <p:sp>
              <p:nvSpPr>
                <p:cNvPr id="4856" name="Google Shape;4856;p8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7" name="Google Shape;4857;p8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8" name="Google Shape;4858;p84"/>
              <p:cNvGrpSpPr/>
              <p:nvPr/>
            </p:nvGrpSpPr>
            <p:grpSpPr>
              <a:xfrm>
                <a:off x="4118873" y="3856637"/>
                <a:ext cx="31405" cy="26906"/>
                <a:chOff x="4118873" y="3856637"/>
                <a:chExt cx="31405" cy="26906"/>
              </a:xfrm>
            </p:grpSpPr>
            <p:sp>
              <p:nvSpPr>
                <p:cNvPr id="4859" name="Google Shape;4859;p8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0" name="Google Shape;4860;p8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61" name="Google Shape;4861;p84"/>
              <p:cNvGrpSpPr/>
              <p:nvPr/>
            </p:nvGrpSpPr>
            <p:grpSpPr>
              <a:xfrm>
                <a:off x="4168541" y="3639523"/>
                <a:ext cx="31499" cy="26906"/>
                <a:chOff x="4168541" y="3639523"/>
                <a:chExt cx="31499" cy="26906"/>
              </a:xfrm>
            </p:grpSpPr>
            <p:sp>
              <p:nvSpPr>
                <p:cNvPr id="4862" name="Google Shape;4862;p8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3" name="Google Shape;4863;p8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64" name="Google Shape;4864;p84"/>
              <p:cNvGrpSpPr/>
              <p:nvPr/>
            </p:nvGrpSpPr>
            <p:grpSpPr>
              <a:xfrm>
                <a:off x="3965789" y="3393545"/>
                <a:ext cx="31405" cy="26945"/>
                <a:chOff x="3965789" y="3393545"/>
                <a:chExt cx="31405" cy="26945"/>
              </a:xfrm>
            </p:grpSpPr>
            <p:sp>
              <p:nvSpPr>
                <p:cNvPr id="4865" name="Google Shape;4865;p8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6" name="Google Shape;4866;p8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67" name="Google Shape;4867;p84"/>
              <p:cNvGrpSpPr/>
              <p:nvPr/>
            </p:nvGrpSpPr>
            <p:grpSpPr>
              <a:xfrm>
                <a:off x="3925166" y="3491008"/>
                <a:ext cx="31405" cy="27001"/>
                <a:chOff x="3925166" y="3491008"/>
                <a:chExt cx="31405" cy="27001"/>
              </a:xfrm>
            </p:grpSpPr>
            <p:sp>
              <p:nvSpPr>
                <p:cNvPr id="4868" name="Google Shape;4868;p8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9" name="Google Shape;4869;p8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0" name="Google Shape;4870;p84"/>
              <p:cNvGrpSpPr/>
              <p:nvPr/>
            </p:nvGrpSpPr>
            <p:grpSpPr>
              <a:xfrm>
                <a:off x="3682845" y="3340976"/>
                <a:ext cx="31397" cy="26898"/>
                <a:chOff x="3682845" y="3340976"/>
                <a:chExt cx="31397" cy="26898"/>
              </a:xfrm>
            </p:grpSpPr>
            <p:sp>
              <p:nvSpPr>
                <p:cNvPr id="4871" name="Google Shape;4871;p8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2" name="Google Shape;4872;p8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3" name="Google Shape;4873;p84"/>
              <p:cNvGrpSpPr/>
              <p:nvPr/>
            </p:nvGrpSpPr>
            <p:grpSpPr>
              <a:xfrm>
                <a:off x="3795393" y="3353725"/>
                <a:ext cx="31499" cy="26993"/>
                <a:chOff x="3795393" y="3353725"/>
                <a:chExt cx="31499" cy="26993"/>
              </a:xfrm>
            </p:grpSpPr>
            <p:sp>
              <p:nvSpPr>
                <p:cNvPr id="4874" name="Google Shape;4874;p8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5" name="Google Shape;4875;p8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6" name="Google Shape;4876;p84"/>
              <p:cNvGrpSpPr/>
              <p:nvPr/>
            </p:nvGrpSpPr>
            <p:grpSpPr>
              <a:xfrm>
                <a:off x="4176909" y="4363221"/>
                <a:ext cx="38924" cy="33316"/>
                <a:chOff x="4176909" y="4363221"/>
                <a:chExt cx="38924" cy="33316"/>
              </a:xfrm>
            </p:grpSpPr>
            <p:sp>
              <p:nvSpPr>
                <p:cNvPr id="4877" name="Google Shape;4877;p8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8" name="Google Shape;4878;p8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9" name="Google Shape;4879;p84"/>
              <p:cNvGrpSpPr/>
              <p:nvPr/>
            </p:nvGrpSpPr>
            <p:grpSpPr>
              <a:xfrm>
                <a:off x="4226191" y="4007660"/>
                <a:ext cx="33560" cy="28770"/>
                <a:chOff x="4226191" y="4007660"/>
                <a:chExt cx="33560" cy="28770"/>
              </a:xfrm>
            </p:grpSpPr>
            <p:sp>
              <p:nvSpPr>
                <p:cNvPr id="4880" name="Google Shape;4880;p8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1" name="Google Shape;4881;p8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2" name="Google Shape;4882;p84"/>
              <p:cNvGrpSpPr/>
              <p:nvPr/>
            </p:nvGrpSpPr>
            <p:grpSpPr>
              <a:xfrm>
                <a:off x="3597785" y="3377045"/>
                <a:ext cx="33591" cy="28699"/>
                <a:chOff x="3597785" y="3377045"/>
                <a:chExt cx="33591" cy="28699"/>
              </a:xfrm>
            </p:grpSpPr>
            <p:sp>
              <p:nvSpPr>
                <p:cNvPr id="4883" name="Google Shape;4883;p8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4" name="Google Shape;4884;p8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5" name="Google Shape;4885;p84"/>
              <p:cNvGrpSpPr/>
              <p:nvPr/>
            </p:nvGrpSpPr>
            <p:grpSpPr>
              <a:xfrm>
                <a:off x="3887870" y="3669796"/>
                <a:ext cx="33591" cy="28692"/>
                <a:chOff x="3887870" y="3669796"/>
                <a:chExt cx="33591" cy="28692"/>
              </a:xfrm>
            </p:grpSpPr>
            <p:sp>
              <p:nvSpPr>
                <p:cNvPr id="4886" name="Google Shape;4886;p8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7" name="Google Shape;4887;p8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8" name="Google Shape;4888;p84"/>
              <p:cNvGrpSpPr/>
              <p:nvPr/>
            </p:nvGrpSpPr>
            <p:grpSpPr>
              <a:xfrm>
                <a:off x="3818320" y="3481625"/>
                <a:ext cx="33497" cy="28770"/>
                <a:chOff x="3818320" y="3481625"/>
                <a:chExt cx="33497" cy="28770"/>
              </a:xfrm>
            </p:grpSpPr>
            <p:sp>
              <p:nvSpPr>
                <p:cNvPr id="4889" name="Google Shape;4889;p8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0" name="Google Shape;4890;p8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1" name="Google Shape;4891;p84"/>
              <p:cNvGrpSpPr/>
              <p:nvPr/>
            </p:nvGrpSpPr>
            <p:grpSpPr>
              <a:xfrm>
                <a:off x="4278139" y="4120948"/>
                <a:ext cx="37492" cy="32129"/>
                <a:chOff x="4278139" y="4120948"/>
                <a:chExt cx="37492" cy="32129"/>
              </a:xfrm>
            </p:grpSpPr>
            <p:sp>
              <p:nvSpPr>
                <p:cNvPr id="4892" name="Google Shape;4892;p8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3" name="Google Shape;4893;p8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4" name="Google Shape;4894;p84"/>
              <p:cNvGrpSpPr/>
              <p:nvPr/>
            </p:nvGrpSpPr>
            <p:grpSpPr>
              <a:xfrm>
                <a:off x="4419898" y="3977388"/>
                <a:ext cx="33497" cy="28692"/>
                <a:chOff x="4419898" y="3977388"/>
                <a:chExt cx="33497" cy="28692"/>
              </a:xfrm>
            </p:grpSpPr>
            <p:sp>
              <p:nvSpPr>
                <p:cNvPr id="4895" name="Google Shape;4895;p8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6" name="Google Shape;4896;p8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7" name="Google Shape;4897;p84"/>
              <p:cNvGrpSpPr/>
              <p:nvPr/>
            </p:nvGrpSpPr>
            <p:grpSpPr>
              <a:xfrm>
                <a:off x="4158930" y="4034684"/>
                <a:ext cx="33497" cy="28762"/>
                <a:chOff x="4158930" y="4034684"/>
                <a:chExt cx="33497" cy="28762"/>
              </a:xfrm>
            </p:grpSpPr>
            <p:sp>
              <p:nvSpPr>
                <p:cNvPr id="4898" name="Google Shape;4898;p8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9" name="Google Shape;4899;p8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0" name="Google Shape;4900;p84"/>
              <p:cNvGrpSpPr/>
              <p:nvPr/>
            </p:nvGrpSpPr>
            <p:grpSpPr>
              <a:xfrm>
                <a:off x="4134949" y="3957049"/>
                <a:ext cx="33497" cy="28770"/>
                <a:chOff x="4134949" y="3957049"/>
                <a:chExt cx="33497" cy="28770"/>
              </a:xfrm>
            </p:grpSpPr>
            <p:sp>
              <p:nvSpPr>
                <p:cNvPr id="4901" name="Google Shape;4901;p8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2" name="Google Shape;4902;p8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3" name="Google Shape;4903;p84"/>
              <p:cNvGrpSpPr/>
              <p:nvPr/>
            </p:nvGrpSpPr>
            <p:grpSpPr>
              <a:xfrm>
                <a:off x="4193653" y="4184403"/>
                <a:ext cx="43580" cy="37264"/>
                <a:chOff x="4193653" y="4184403"/>
                <a:chExt cx="43580" cy="37264"/>
              </a:xfrm>
            </p:grpSpPr>
            <p:sp>
              <p:nvSpPr>
                <p:cNvPr id="4904" name="Google Shape;4904;p8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5" name="Google Shape;4905;p8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6" name="Google Shape;4906;p84"/>
              <p:cNvGrpSpPr/>
              <p:nvPr/>
            </p:nvGrpSpPr>
            <p:grpSpPr>
              <a:xfrm>
                <a:off x="4343600" y="3943844"/>
                <a:ext cx="43580" cy="37312"/>
                <a:chOff x="4343600" y="3943844"/>
                <a:chExt cx="43580" cy="37312"/>
              </a:xfrm>
            </p:grpSpPr>
            <p:sp>
              <p:nvSpPr>
                <p:cNvPr id="4907" name="Google Shape;4907;p8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8" name="Google Shape;4908;p8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9" name="Google Shape;4909;p84"/>
              <p:cNvGrpSpPr/>
              <p:nvPr/>
            </p:nvGrpSpPr>
            <p:grpSpPr>
              <a:xfrm>
                <a:off x="4172339" y="3381693"/>
                <a:ext cx="31499" cy="27001"/>
                <a:chOff x="4172339" y="3381693"/>
                <a:chExt cx="31499" cy="27001"/>
              </a:xfrm>
            </p:grpSpPr>
            <p:sp>
              <p:nvSpPr>
                <p:cNvPr id="4910" name="Google Shape;4910;p8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1" name="Google Shape;4911;p8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5" name="Shape 4915"/>
        <p:cNvGrpSpPr/>
        <p:nvPr/>
      </p:nvGrpSpPr>
      <p:grpSpPr>
        <a:xfrm>
          <a:off x="0" y="0"/>
          <a:ext cx="0" cy="0"/>
          <a:chOff x="0" y="0"/>
          <a:chExt cx="0" cy="0"/>
        </a:xfrm>
      </p:grpSpPr>
      <p:grpSp>
        <p:nvGrpSpPr>
          <p:cNvPr id="4916" name="Google Shape;4916;p85"/>
          <p:cNvGrpSpPr/>
          <p:nvPr/>
        </p:nvGrpSpPr>
        <p:grpSpPr>
          <a:xfrm>
            <a:off x="1458549" y="2351468"/>
            <a:ext cx="5015598" cy="412478"/>
            <a:chOff x="106648" y="895722"/>
            <a:chExt cx="4481413" cy="374300"/>
          </a:xfrm>
        </p:grpSpPr>
        <p:grpSp>
          <p:nvGrpSpPr>
            <p:cNvPr id="4917" name="Google Shape;4917;p85"/>
            <p:cNvGrpSpPr/>
            <p:nvPr/>
          </p:nvGrpSpPr>
          <p:grpSpPr>
            <a:xfrm>
              <a:off x="2233276" y="895722"/>
              <a:ext cx="1082667" cy="223591"/>
              <a:chOff x="4808316" y="2800065"/>
              <a:chExt cx="1999386" cy="412910"/>
            </a:xfrm>
          </p:grpSpPr>
          <p:sp>
            <p:nvSpPr>
              <p:cNvPr id="4918" name="Google Shape;4918;p85"/>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919" name="Google Shape;4919;p85"/>
              <p:cNvGrpSpPr/>
              <p:nvPr/>
            </p:nvGrpSpPr>
            <p:grpSpPr>
              <a:xfrm>
                <a:off x="4808316" y="2800065"/>
                <a:ext cx="92400" cy="411825"/>
                <a:chOff x="845575" y="2563700"/>
                <a:chExt cx="92400" cy="411825"/>
              </a:xfrm>
            </p:grpSpPr>
            <p:cxnSp>
              <p:nvCxnSpPr>
                <p:cNvPr id="4920" name="Google Shape;4920;p8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21" name="Google Shape;4921;p85"/>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22" name="Google Shape;4922;p85"/>
            <p:cNvGrpSpPr/>
            <p:nvPr/>
          </p:nvGrpSpPr>
          <p:grpSpPr>
            <a:xfrm>
              <a:off x="106648" y="895722"/>
              <a:ext cx="1088401" cy="223591"/>
              <a:chOff x="881025" y="2800065"/>
              <a:chExt cx="2009975" cy="412910"/>
            </a:xfrm>
          </p:grpSpPr>
          <p:sp>
            <p:nvSpPr>
              <p:cNvPr id="4923" name="Google Shape;4923;p85"/>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24" name="Google Shape;4924;p85"/>
              <p:cNvGrpSpPr/>
              <p:nvPr/>
            </p:nvGrpSpPr>
            <p:grpSpPr>
              <a:xfrm>
                <a:off x="881025" y="2800065"/>
                <a:ext cx="92400" cy="411825"/>
                <a:chOff x="845575" y="2563700"/>
                <a:chExt cx="92400" cy="411825"/>
              </a:xfrm>
            </p:grpSpPr>
            <p:cxnSp>
              <p:nvCxnSpPr>
                <p:cNvPr id="4925" name="Google Shape;4925;p8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26" name="Google Shape;4926;p85"/>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927" name="Google Shape;4927;p85"/>
            <p:cNvGrpSpPr/>
            <p:nvPr/>
          </p:nvGrpSpPr>
          <p:grpSpPr>
            <a:xfrm>
              <a:off x="1172346" y="1047018"/>
              <a:ext cx="1083151" cy="223003"/>
              <a:chOff x="2849073" y="3079467"/>
              <a:chExt cx="2000279" cy="411825"/>
            </a:xfrm>
          </p:grpSpPr>
          <p:sp>
            <p:nvSpPr>
              <p:cNvPr id="4928" name="Google Shape;4928;p85"/>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929" name="Google Shape;4929;p85"/>
              <p:cNvGrpSpPr/>
              <p:nvPr/>
            </p:nvGrpSpPr>
            <p:grpSpPr>
              <a:xfrm rot="10800000">
                <a:off x="2849073" y="3079467"/>
                <a:ext cx="92400" cy="411825"/>
                <a:chOff x="2070100" y="2563700"/>
                <a:chExt cx="92400" cy="411825"/>
              </a:xfrm>
            </p:grpSpPr>
            <p:cxnSp>
              <p:nvCxnSpPr>
                <p:cNvPr id="4930" name="Google Shape;4930;p8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31" name="Google Shape;4931;p85"/>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932" name="Google Shape;4932;p85"/>
            <p:cNvGrpSpPr/>
            <p:nvPr/>
          </p:nvGrpSpPr>
          <p:grpSpPr>
            <a:xfrm>
              <a:off x="3290132" y="1047018"/>
              <a:ext cx="1297929" cy="223003"/>
              <a:chOff x="6760035" y="3079467"/>
              <a:chExt cx="2396914" cy="411825"/>
            </a:xfrm>
          </p:grpSpPr>
          <p:sp>
            <p:nvSpPr>
              <p:cNvPr id="4933" name="Google Shape;4933;p85"/>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934" name="Google Shape;4934;p85"/>
              <p:cNvGrpSpPr/>
              <p:nvPr/>
            </p:nvGrpSpPr>
            <p:grpSpPr>
              <a:xfrm rot="10800000">
                <a:off x="6760035" y="3079467"/>
                <a:ext cx="92400" cy="411825"/>
                <a:chOff x="2070100" y="2563700"/>
                <a:chExt cx="92400" cy="411825"/>
              </a:xfrm>
            </p:grpSpPr>
            <p:cxnSp>
              <p:nvCxnSpPr>
                <p:cNvPr id="4935" name="Google Shape;4935;p8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36" name="Google Shape;4936;p85"/>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4937" name="Google Shape;4937;p85"/>
          <p:cNvGrpSpPr/>
          <p:nvPr/>
        </p:nvGrpSpPr>
        <p:grpSpPr>
          <a:xfrm>
            <a:off x="4294071" y="7150209"/>
            <a:ext cx="2173402" cy="1598857"/>
            <a:chOff x="2183288" y="3555572"/>
            <a:chExt cx="1136241" cy="835873"/>
          </a:xfrm>
        </p:grpSpPr>
        <p:sp>
          <p:nvSpPr>
            <p:cNvPr id="4938" name="Google Shape;4938;p8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39" name="Google Shape;4939;p85"/>
            <p:cNvGrpSpPr/>
            <p:nvPr/>
          </p:nvGrpSpPr>
          <p:grpSpPr>
            <a:xfrm>
              <a:off x="2205895" y="3637269"/>
              <a:ext cx="1089848" cy="724993"/>
              <a:chOff x="2205895" y="3637269"/>
              <a:chExt cx="1089848" cy="724993"/>
            </a:xfrm>
          </p:grpSpPr>
          <p:sp>
            <p:nvSpPr>
              <p:cNvPr id="4940" name="Google Shape;4940;p8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1" name="Google Shape;4941;p8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2" name="Google Shape;4942;p8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3" name="Google Shape;4943;p8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4" name="Google Shape;4944;p8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5" name="Google Shape;4945;p8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46" name="Google Shape;4946;p8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947" name="Google Shape;4947;p8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948" name="Google Shape;4948;p85"/>
            <p:cNvGrpSpPr/>
            <p:nvPr/>
          </p:nvGrpSpPr>
          <p:grpSpPr>
            <a:xfrm>
              <a:off x="3173850" y="3779426"/>
              <a:ext cx="145679" cy="70048"/>
              <a:chOff x="3173850" y="3779426"/>
              <a:chExt cx="145679" cy="70048"/>
            </a:xfrm>
          </p:grpSpPr>
          <p:cxnSp>
            <p:nvCxnSpPr>
              <p:cNvPr id="4949" name="Google Shape;4949;p8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950" name="Google Shape;4950;p8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51" name="Google Shape;4951;p85"/>
            <p:cNvGrpSpPr/>
            <p:nvPr/>
          </p:nvGrpSpPr>
          <p:grpSpPr>
            <a:xfrm>
              <a:off x="2183288" y="4139483"/>
              <a:ext cx="145133" cy="70048"/>
              <a:chOff x="2183288" y="4139483"/>
              <a:chExt cx="145133" cy="70048"/>
            </a:xfrm>
          </p:grpSpPr>
          <p:cxnSp>
            <p:nvCxnSpPr>
              <p:cNvPr id="4952" name="Google Shape;4952;p8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953" name="Google Shape;4953;p8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54" name="Google Shape;4954;p8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955" name="Google Shape;4955;p8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956" name="Google Shape;4956;p85"/>
            <p:cNvGrpSpPr/>
            <p:nvPr/>
          </p:nvGrpSpPr>
          <p:grpSpPr>
            <a:xfrm>
              <a:off x="2943836" y="4268886"/>
              <a:ext cx="60717" cy="122559"/>
              <a:chOff x="2943836" y="4268886"/>
              <a:chExt cx="60717" cy="122559"/>
            </a:xfrm>
          </p:grpSpPr>
          <p:sp>
            <p:nvSpPr>
              <p:cNvPr id="4957" name="Google Shape;4957;p8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958" name="Google Shape;4958;p8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959" name="Google Shape;4959;p85"/>
          <p:cNvGrpSpPr/>
          <p:nvPr/>
        </p:nvGrpSpPr>
        <p:grpSpPr>
          <a:xfrm>
            <a:off x="6819963" y="2992209"/>
            <a:ext cx="3351740" cy="1516502"/>
            <a:chOff x="3530532" y="1496185"/>
            <a:chExt cx="1562000" cy="706730"/>
          </a:xfrm>
        </p:grpSpPr>
        <p:cxnSp>
          <p:nvCxnSpPr>
            <p:cNvPr id="4960" name="Google Shape;4960;p8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961" name="Google Shape;4961;p85"/>
            <p:cNvGrpSpPr/>
            <p:nvPr/>
          </p:nvGrpSpPr>
          <p:grpSpPr>
            <a:xfrm>
              <a:off x="3530532" y="1496185"/>
              <a:ext cx="323430" cy="463587"/>
              <a:chOff x="3530532" y="1496185"/>
              <a:chExt cx="323430" cy="463587"/>
            </a:xfrm>
          </p:grpSpPr>
          <p:grpSp>
            <p:nvGrpSpPr>
              <p:cNvPr id="4962" name="Google Shape;4962;p85"/>
              <p:cNvGrpSpPr/>
              <p:nvPr/>
            </p:nvGrpSpPr>
            <p:grpSpPr>
              <a:xfrm>
                <a:off x="3567462" y="1496185"/>
                <a:ext cx="286500" cy="361376"/>
                <a:chOff x="3567462" y="1496185"/>
                <a:chExt cx="286500" cy="361376"/>
              </a:xfrm>
            </p:grpSpPr>
            <p:cxnSp>
              <p:nvCxnSpPr>
                <p:cNvPr id="4963" name="Google Shape;4963;p8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964" name="Google Shape;4964;p85"/>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65" name="Google Shape;4965;p85"/>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66" name="Google Shape;4966;p85"/>
            <p:cNvGrpSpPr/>
            <p:nvPr/>
          </p:nvGrpSpPr>
          <p:grpSpPr>
            <a:xfrm>
              <a:off x="3891569" y="1779209"/>
              <a:ext cx="323945" cy="423706"/>
              <a:chOff x="3891569" y="1779209"/>
              <a:chExt cx="323945" cy="423706"/>
            </a:xfrm>
          </p:grpSpPr>
          <p:grpSp>
            <p:nvGrpSpPr>
              <p:cNvPr id="4967" name="Google Shape;4967;p85"/>
              <p:cNvGrpSpPr/>
              <p:nvPr/>
            </p:nvGrpSpPr>
            <p:grpSpPr>
              <a:xfrm>
                <a:off x="3929014" y="1881638"/>
                <a:ext cx="286500" cy="321278"/>
                <a:chOff x="3929014" y="1881638"/>
                <a:chExt cx="286500" cy="321278"/>
              </a:xfrm>
            </p:grpSpPr>
            <p:cxnSp>
              <p:nvCxnSpPr>
                <p:cNvPr id="4968" name="Google Shape;4968;p8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969" name="Google Shape;4969;p85"/>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70" name="Google Shape;4970;p85"/>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1" name="Google Shape;4971;p85"/>
            <p:cNvGrpSpPr/>
            <p:nvPr/>
          </p:nvGrpSpPr>
          <p:grpSpPr>
            <a:xfrm>
              <a:off x="4252606" y="1496185"/>
              <a:ext cx="324721" cy="463587"/>
              <a:chOff x="4252606" y="1496185"/>
              <a:chExt cx="324721" cy="463587"/>
            </a:xfrm>
          </p:grpSpPr>
          <p:grpSp>
            <p:nvGrpSpPr>
              <p:cNvPr id="4972" name="Google Shape;4972;p85"/>
              <p:cNvGrpSpPr/>
              <p:nvPr/>
            </p:nvGrpSpPr>
            <p:grpSpPr>
              <a:xfrm>
                <a:off x="4290828" y="1496185"/>
                <a:ext cx="286500" cy="361376"/>
                <a:chOff x="4290828" y="1496185"/>
                <a:chExt cx="286500" cy="361376"/>
              </a:xfrm>
            </p:grpSpPr>
            <p:cxnSp>
              <p:nvCxnSpPr>
                <p:cNvPr id="4973" name="Google Shape;4973;p8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974" name="Google Shape;4974;p85"/>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75" name="Google Shape;4975;p85"/>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6" name="Google Shape;4976;p85"/>
            <p:cNvGrpSpPr/>
            <p:nvPr/>
          </p:nvGrpSpPr>
          <p:grpSpPr>
            <a:xfrm>
              <a:off x="4613643" y="1763716"/>
              <a:ext cx="325308" cy="439200"/>
              <a:chOff x="4613643" y="1763716"/>
              <a:chExt cx="325308" cy="439200"/>
            </a:xfrm>
          </p:grpSpPr>
          <p:grpSp>
            <p:nvGrpSpPr>
              <p:cNvPr id="4977" name="Google Shape;4977;p85"/>
              <p:cNvGrpSpPr/>
              <p:nvPr/>
            </p:nvGrpSpPr>
            <p:grpSpPr>
              <a:xfrm>
                <a:off x="4652451" y="1879538"/>
                <a:ext cx="286500" cy="323378"/>
                <a:chOff x="4652451" y="1879538"/>
                <a:chExt cx="286500" cy="323378"/>
              </a:xfrm>
            </p:grpSpPr>
            <p:cxnSp>
              <p:nvCxnSpPr>
                <p:cNvPr id="4978" name="Google Shape;4978;p8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979" name="Google Shape;4979;p85"/>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80" name="Google Shape;4980;p85"/>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81" name="Google Shape;4981;p85"/>
          <p:cNvGrpSpPr/>
          <p:nvPr/>
        </p:nvGrpSpPr>
        <p:grpSpPr>
          <a:xfrm>
            <a:off x="6843683" y="4699460"/>
            <a:ext cx="3304346" cy="783034"/>
            <a:chOff x="3512551" y="2358270"/>
            <a:chExt cx="1597383" cy="378533"/>
          </a:xfrm>
        </p:grpSpPr>
        <p:cxnSp>
          <p:nvCxnSpPr>
            <p:cNvPr id="4982" name="Google Shape;4982;p85"/>
            <p:cNvCxnSpPr>
              <a:stCxn id="4983" idx="6"/>
              <a:endCxn id="498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985" name="Google Shape;4985;p85"/>
            <p:cNvGrpSpPr/>
            <p:nvPr/>
          </p:nvGrpSpPr>
          <p:grpSpPr>
            <a:xfrm>
              <a:off x="3512551" y="2358270"/>
              <a:ext cx="225647" cy="307714"/>
              <a:chOff x="2182679" y="2004714"/>
              <a:chExt cx="792300" cy="1080458"/>
            </a:xfrm>
          </p:grpSpPr>
          <p:cxnSp>
            <p:nvCxnSpPr>
              <p:cNvPr id="4986" name="Google Shape;4986;p85"/>
              <p:cNvCxnSpPr>
                <a:stCxn id="498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983" name="Google Shape;4983;p8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7" name="Google Shape;4987;p85"/>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8" name="Google Shape;4988;p85"/>
            <p:cNvGrpSpPr/>
            <p:nvPr/>
          </p:nvGrpSpPr>
          <p:grpSpPr>
            <a:xfrm>
              <a:off x="3969644" y="2440153"/>
              <a:ext cx="225853" cy="296651"/>
              <a:chOff x="3775710" y="1729289"/>
              <a:chExt cx="136500" cy="179289"/>
            </a:xfrm>
          </p:grpSpPr>
          <p:cxnSp>
            <p:nvCxnSpPr>
              <p:cNvPr id="4989" name="Google Shape;4989;p8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990" name="Google Shape;4990;p8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1" name="Google Shape;4991;p85"/>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2" name="Google Shape;4992;p85"/>
            <p:cNvGrpSpPr/>
            <p:nvPr/>
          </p:nvGrpSpPr>
          <p:grpSpPr>
            <a:xfrm>
              <a:off x="4427051" y="2358270"/>
              <a:ext cx="225647" cy="307714"/>
              <a:chOff x="5393704" y="2004714"/>
              <a:chExt cx="792300" cy="1080458"/>
            </a:xfrm>
          </p:grpSpPr>
          <p:cxnSp>
            <p:nvCxnSpPr>
              <p:cNvPr id="4993" name="Google Shape;4993;p85"/>
              <p:cNvCxnSpPr>
                <a:stCxn id="499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995" name="Google Shape;4995;p8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4" name="Google Shape;4994;p85"/>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6" name="Google Shape;4996;p85"/>
            <p:cNvGrpSpPr/>
            <p:nvPr/>
          </p:nvGrpSpPr>
          <p:grpSpPr>
            <a:xfrm>
              <a:off x="4884287" y="2440252"/>
              <a:ext cx="225647" cy="296532"/>
              <a:chOff x="6999166" y="2292572"/>
              <a:chExt cx="792300" cy="1041192"/>
            </a:xfrm>
          </p:grpSpPr>
          <p:cxnSp>
            <p:nvCxnSpPr>
              <p:cNvPr id="4997" name="Google Shape;4997;p8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984" name="Google Shape;4984;p8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8" name="Google Shape;4998;p85"/>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99" name="Google Shape;4999;p85"/>
          <p:cNvGrpSpPr/>
          <p:nvPr/>
        </p:nvGrpSpPr>
        <p:grpSpPr>
          <a:xfrm>
            <a:off x="13685298" y="2371860"/>
            <a:ext cx="3163689" cy="1465636"/>
            <a:chOff x="634175" y="2986275"/>
            <a:chExt cx="3147949" cy="1458344"/>
          </a:xfrm>
        </p:grpSpPr>
        <p:cxnSp>
          <p:nvCxnSpPr>
            <p:cNvPr id="5000" name="Google Shape;5000;p85"/>
            <p:cNvCxnSpPr>
              <a:stCxn id="5001" idx="4"/>
              <a:endCxn id="500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003" name="Google Shape;5003;p85"/>
            <p:cNvCxnSpPr>
              <a:stCxn id="5002" idx="0"/>
              <a:endCxn id="500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05" name="Google Shape;5005;p85"/>
            <p:cNvCxnSpPr>
              <a:stCxn id="5004" idx="4"/>
              <a:endCxn id="500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07" name="Google Shape;5007;p85"/>
            <p:cNvCxnSpPr>
              <a:stCxn id="5006" idx="0"/>
              <a:endCxn id="500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008" name="Google Shape;5008;p8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004" name="Google Shape;5004;p8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001" name="Google Shape;5001;p8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006" name="Google Shape;5006;p8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002" name="Google Shape;5002;p8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5009" name="Google Shape;5009;p85"/>
          <p:cNvGrpSpPr/>
          <p:nvPr/>
        </p:nvGrpSpPr>
        <p:grpSpPr>
          <a:xfrm>
            <a:off x="6820727" y="5760479"/>
            <a:ext cx="3350257" cy="627348"/>
            <a:chOff x="998425" y="1182125"/>
            <a:chExt cx="1065400" cy="199500"/>
          </a:xfrm>
        </p:grpSpPr>
        <p:sp>
          <p:nvSpPr>
            <p:cNvPr id="5010" name="Google Shape;5010;p8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1" name="Google Shape;5011;p8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2" name="Google Shape;5012;p8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3" name="Google Shape;5013;p8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4" name="Google Shape;5014;p8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15" name="Google Shape;5015;p85"/>
          <p:cNvGrpSpPr/>
          <p:nvPr/>
        </p:nvGrpSpPr>
        <p:grpSpPr>
          <a:xfrm>
            <a:off x="6820726" y="7672412"/>
            <a:ext cx="3350259" cy="1050689"/>
            <a:chOff x="5194708" y="3484366"/>
            <a:chExt cx="3148148" cy="987304"/>
          </a:xfrm>
        </p:grpSpPr>
        <p:grpSp>
          <p:nvGrpSpPr>
            <p:cNvPr id="5016" name="Google Shape;5016;p85"/>
            <p:cNvGrpSpPr/>
            <p:nvPr/>
          </p:nvGrpSpPr>
          <p:grpSpPr>
            <a:xfrm>
              <a:off x="7531521" y="3484366"/>
              <a:ext cx="811335" cy="987304"/>
              <a:chOff x="3379425" y="1617275"/>
              <a:chExt cx="1090650" cy="1327200"/>
            </a:xfrm>
          </p:grpSpPr>
          <p:sp>
            <p:nvSpPr>
              <p:cNvPr id="5017" name="Google Shape;5017;p8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8" name="Google Shape;5018;p8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9" name="Google Shape;5019;p8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0" name="Google Shape;5020;p85"/>
            <p:cNvGrpSpPr/>
            <p:nvPr/>
          </p:nvGrpSpPr>
          <p:grpSpPr>
            <a:xfrm>
              <a:off x="6752546" y="3484366"/>
              <a:ext cx="811428" cy="987304"/>
              <a:chOff x="2332275" y="1617275"/>
              <a:chExt cx="1090775" cy="1327200"/>
            </a:xfrm>
          </p:grpSpPr>
          <p:sp>
            <p:nvSpPr>
              <p:cNvPr id="5021" name="Google Shape;5021;p8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2" name="Google Shape;5022;p8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3" name="Google Shape;5023;p8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024" name="Google Shape;5024;p85"/>
            <p:cNvGrpSpPr/>
            <p:nvPr/>
          </p:nvGrpSpPr>
          <p:grpSpPr>
            <a:xfrm>
              <a:off x="5973664" y="3484366"/>
              <a:ext cx="811335" cy="987304"/>
              <a:chOff x="1285250" y="1617275"/>
              <a:chExt cx="1090650" cy="1327200"/>
            </a:xfrm>
          </p:grpSpPr>
          <p:sp>
            <p:nvSpPr>
              <p:cNvPr id="5025" name="Google Shape;5025;p8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6" name="Google Shape;5026;p8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7" name="Google Shape;5027;p8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8" name="Google Shape;5028;p85"/>
            <p:cNvGrpSpPr/>
            <p:nvPr/>
          </p:nvGrpSpPr>
          <p:grpSpPr>
            <a:xfrm>
              <a:off x="5194708" y="3484366"/>
              <a:ext cx="811409" cy="987304"/>
              <a:chOff x="238125" y="1617275"/>
              <a:chExt cx="1090750" cy="1327200"/>
            </a:xfrm>
          </p:grpSpPr>
          <p:sp>
            <p:nvSpPr>
              <p:cNvPr id="5029" name="Google Shape;5029;p8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0" name="Google Shape;5030;p8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1" name="Google Shape;5031;p8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32" name="Google Shape;5032;p85"/>
          <p:cNvGrpSpPr/>
          <p:nvPr/>
        </p:nvGrpSpPr>
        <p:grpSpPr>
          <a:xfrm>
            <a:off x="13688096" y="4964190"/>
            <a:ext cx="3158092" cy="1044461"/>
            <a:chOff x="6853641" y="2534077"/>
            <a:chExt cx="1515545" cy="501229"/>
          </a:xfrm>
        </p:grpSpPr>
        <p:grpSp>
          <p:nvGrpSpPr>
            <p:cNvPr id="5033" name="Google Shape;5033;p85"/>
            <p:cNvGrpSpPr/>
            <p:nvPr/>
          </p:nvGrpSpPr>
          <p:grpSpPr>
            <a:xfrm>
              <a:off x="6853641" y="2618923"/>
              <a:ext cx="1515545" cy="324556"/>
              <a:chOff x="6853641" y="2618923"/>
              <a:chExt cx="1515545" cy="324556"/>
            </a:xfrm>
          </p:grpSpPr>
          <p:sp>
            <p:nvSpPr>
              <p:cNvPr id="5034" name="Google Shape;5034;p8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5" name="Google Shape;5035;p8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6" name="Google Shape;5036;p8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7" name="Google Shape;5037;p8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8" name="Google Shape;5038;p8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039" name="Google Shape;5039;p8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0" name="Google Shape;5040;p8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1" name="Google Shape;5041;p8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2" name="Google Shape;5042;p8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3" name="Google Shape;5043;p8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4" name="Google Shape;5044;p85"/>
          <p:cNvGrpSpPr/>
          <p:nvPr/>
        </p:nvGrpSpPr>
        <p:grpSpPr>
          <a:xfrm>
            <a:off x="6877880" y="6714271"/>
            <a:ext cx="3235951" cy="693233"/>
            <a:chOff x="1808063" y="4294338"/>
            <a:chExt cx="3370782" cy="721817"/>
          </a:xfrm>
        </p:grpSpPr>
        <p:sp>
          <p:nvSpPr>
            <p:cNvPr id="5045" name="Google Shape;5045;p8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46" name="Google Shape;5046;p8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7" name="Google Shape;5047;p8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8" name="Google Shape;5048;p8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9" name="Google Shape;5049;p8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0" name="Google Shape;5050;p8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1" name="Google Shape;5051;p8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52" name="Google Shape;5052;p8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53" name="Google Shape;5053;p8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54" name="Google Shape;5054;p8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055" name="Google Shape;5055;p85"/>
          <p:cNvGrpSpPr/>
          <p:nvPr/>
        </p:nvGrpSpPr>
        <p:grpSpPr>
          <a:xfrm>
            <a:off x="10529872" y="8047771"/>
            <a:ext cx="2834134" cy="701211"/>
            <a:chOff x="4234950" y="2101012"/>
            <a:chExt cx="4219974" cy="1044090"/>
          </a:xfrm>
        </p:grpSpPr>
        <p:sp>
          <p:nvSpPr>
            <p:cNvPr id="5056" name="Google Shape;5056;p8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7" name="Google Shape;5057;p8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8" name="Google Shape;5058;p8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59" name="Google Shape;5059;p8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0" name="Google Shape;5060;p8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1" name="Google Shape;5061;p8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2" name="Google Shape;5062;p8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3" name="Google Shape;5063;p8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4" name="Google Shape;5064;p8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5" name="Google Shape;5065;p8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6" name="Google Shape;5066;p8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7" name="Google Shape;5067;p8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8" name="Google Shape;5068;p8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9" name="Google Shape;5069;p8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0" name="Google Shape;5070;p8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1" name="Google Shape;5071;p8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2" name="Google Shape;5072;p85"/>
          <p:cNvGrpSpPr/>
          <p:nvPr/>
        </p:nvGrpSpPr>
        <p:grpSpPr>
          <a:xfrm>
            <a:off x="13680815" y="4029286"/>
            <a:ext cx="3172653" cy="743114"/>
            <a:chOff x="1247650" y="2075423"/>
            <a:chExt cx="6648477" cy="1557238"/>
          </a:xfrm>
        </p:grpSpPr>
        <p:sp>
          <p:nvSpPr>
            <p:cNvPr id="5073" name="Google Shape;5073;p8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4" name="Google Shape;5074;p8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5" name="Google Shape;5075;p8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6" name="Google Shape;5076;p8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7" name="Google Shape;5077;p8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8" name="Google Shape;5078;p8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9" name="Google Shape;5079;p85"/>
          <p:cNvGrpSpPr/>
          <p:nvPr/>
        </p:nvGrpSpPr>
        <p:grpSpPr>
          <a:xfrm>
            <a:off x="10543357" y="2335666"/>
            <a:ext cx="2831203" cy="3297066"/>
            <a:chOff x="1839112" y="2209163"/>
            <a:chExt cx="1918159" cy="2233784"/>
          </a:xfrm>
        </p:grpSpPr>
        <p:sp>
          <p:nvSpPr>
            <p:cNvPr id="5080" name="Google Shape;5080;p85"/>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1" name="Google Shape;5081;p85"/>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2" name="Google Shape;5082;p85"/>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083" name="Google Shape;5083;p85"/>
            <p:cNvCxnSpPr>
              <a:stCxn id="5080" idx="6"/>
              <a:endCxn id="5081"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084" name="Google Shape;5084;p85"/>
            <p:cNvCxnSpPr>
              <a:stCxn id="5081" idx="4"/>
              <a:endCxn id="508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086" name="Google Shape;5086;p85"/>
            <p:cNvCxnSpPr>
              <a:stCxn id="5085" idx="6"/>
              <a:endCxn id="5082"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087" name="Google Shape;5087;p85"/>
            <p:cNvCxnSpPr>
              <a:stCxn id="5082" idx="4"/>
              <a:endCxn id="508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085" name="Google Shape;5085;p85"/>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8" name="Google Shape;5088;p85"/>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9" name="Google Shape;5089;p85"/>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090" name="Google Shape;5090;p85"/>
            <p:cNvCxnSpPr>
              <a:endCxn id="508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091" name="Google Shape;5091;p85"/>
          <p:cNvGrpSpPr/>
          <p:nvPr/>
        </p:nvGrpSpPr>
        <p:grpSpPr>
          <a:xfrm>
            <a:off x="6857888" y="2371834"/>
            <a:ext cx="3275935" cy="309884"/>
            <a:chOff x="238125" y="2506075"/>
            <a:chExt cx="7115411" cy="673075"/>
          </a:xfrm>
        </p:grpSpPr>
        <p:sp>
          <p:nvSpPr>
            <p:cNvPr id="5092" name="Google Shape;5092;p8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3" name="Google Shape;5093;p8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4" name="Google Shape;5094;p8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5" name="Google Shape;5095;p8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6" name="Google Shape;5096;p8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97" name="Google Shape;5097;p85"/>
          <p:cNvGrpSpPr/>
          <p:nvPr/>
        </p:nvGrpSpPr>
        <p:grpSpPr>
          <a:xfrm>
            <a:off x="3939361" y="3001269"/>
            <a:ext cx="2525864" cy="1570815"/>
            <a:chOff x="548861" y="389676"/>
            <a:chExt cx="3843371" cy="2390163"/>
          </a:xfrm>
        </p:grpSpPr>
        <p:cxnSp>
          <p:nvCxnSpPr>
            <p:cNvPr id="5098" name="Google Shape;5098;p8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099" name="Google Shape;5099;p8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00" name="Google Shape;5100;p8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01" name="Google Shape;5101;p8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102" name="Google Shape;5102;p8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103" name="Google Shape;5103;p8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104" name="Google Shape;5104;p8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105" name="Google Shape;5105;p8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6" name="Google Shape;5106;p8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7" name="Google Shape;5107;p8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8" name="Google Shape;5108;p8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9" name="Google Shape;5109;p8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0" name="Google Shape;5110;p8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11" name="Google Shape;5111;p85"/>
          <p:cNvGrpSpPr/>
          <p:nvPr/>
        </p:nvGrpSpPr>
        <p:grpSpPr>
          <a:xfrm>
            <a:off x="1515623" y="5215024"/>
            <a:ext cx="2824107" cy="1267123"/>
            <a:chOff x="1187400" y="2529299"/>
            <a:chExt cx="6769193" cy="2241903"/>
          </a:xfrm>
        </p:grpSpPr>
        <p:sp>
          <p:nvSpPr>
            <p:cNvPr id="5112" name="Google Shape;5112;p85"/>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5113" name="Google Shape;5113;p85"/>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114" name="Google Shape;5114;p85"/>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115" name="Google Shape;5115;p85"/>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116" name="Google Shape;5116;p85"/>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117" name="Google Shape;5117;p85"/>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118" name="Google Shape;5118;p85"/>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5119" name="Google Shape;5119;p85"/>
            <p:cNvCxnSpPr>
              <a:stCxn id="5112" idx="2"/>
              <a:endCxn id="511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20" name="Google Shape;5120;p85"/>
            <p:cNvCxnSpPr>
              <a:stCxn id="5114" idx="0"/>
              <a:endCxn id="511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21" name="Google Shape;5121;p85"/>
            <p:cNvCxnSpPr>
              <a:stCxn id="5114" idx="2"/>
              <a:endCxn id="511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22" name="Google Shape;5122;p85"/>
            <p:cNvCxnSpPr>
              <a:stCxn id="5115" idx="0"/>
              <a:endCxn id="511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23" name="Google Shape;5123;p85"/>
            <p:cNvCxnSpPr>
              <a:stCxn id="5113" idx="2"/>
              <a:endCxn id="511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24" name="Google Shape;5124;p85"/>
            <p:cNvCxnSpPr>
              <a:stCxn id="5117" idx="0"/>
              <a:endCxn id="511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125" name="Google Shape;5125;p85"/>
          <p:cNvGrpSpPr/>
          <p:nvPr/>
        </p:nvGrpSpPr>
        <p:grpSpPr>
          <a:xfrm>
            <a:off x="13688116" y="6200441"/>
            <a:ext cx="3158070" cy="1081745"/>
            <a:chOff x="6895650" y="3126697"/>
            <a:chExt cx="1436662" cy="492105"/>
          </a:xfrm>
        </p:grpSpPr>
        <p:sp>
          <p:nvSpPr>
            <p:cNvPr id="5126" name="Google Shape;5126;p8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7" name="Google Shape;5127;p8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8" name="Google Shape;5128;p8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9" name="Google Shape;5129;p8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0" name="Google Shape;5130;p8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31" name="Google Shape;5131;p85"/>
            <p:cNvGrpSpPr/>
            <p:nvPr/>
          </p:nvGrpSpPr>
          <p:grpSpPr>
            <a:xfrm>
              <a:off x="6995957" y="3335810"/>
              <a:ext cx="1230393" cy="71754"/>
              <a:chOff x="6995957" y="3287964"/>
              <a:chExt cx="1230393" cy="71754"/>
            </a:xfrm>
          </p:grpSpPr>
          <p:sp>
            <p:nvSpPr>
              <p:cNvPr id="5132" name="Google Shape;5132;p8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3" name="Google Shape;5133;p8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4" name="Google Shape;5134;p8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5" name="Google Shape;5135;p8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6" name="Google Shape;5136;p8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37" name="Google Shape;5137;p85"/>
          <p:cNvGrpSpPr/>
          <p:nvPr/>
        </p:nvGrpSpPr>
        <p:grpSpPr>
          <a:xfrm>
            <a:off x="13685280" y="7473967"/>
            <a:ext cx="3163724" cy="1301250"/>
            <a:chOff x="6777990" y="3710194"/>
            <a:chExt cx="1646915" cy="677382"/>
          </a:xfrm>
        </p:grpSpPr>
        <p:grpSp>
          <p:nvGrpSpPr>
            <p:cNvPr id="5138" name="Google Shape;5138;p85"/>
            <p:cNvGrpSpPr/>
            <p:nvPr/>
          </p:nvGrpSpPr>
          <p:grpSpPr>
            <a:xfrm>
              <a:off x="6777990" y="3874492"/>
              <a:ext cx="411129" cy="513083"/>
              <a:chOff x="6777990" y="3874492"/>
              <a:chExt cx="411129" cy="513083"/>
            </a:xfrm>
          </p:grpSpPr>
          <p:cxnSp>
            <p:nvCxnSpPr>
              <p:cNvPr id="5139" name="Google Shape;5139;p8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140" name="Google Shape;5140;p8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1" name="Google Shape;5141;p85"/>
            <p:cNvGrpSpPr/>
            <p:nvPr/>
          </p:nvGrpSpPr>
          <p:grpSpPr>
            <a:xfrm>
              <a:off x="7188425" y="3710194"/>
              <a:ext cx="411123" cy="520535"/>
              <a:chOff x="7188425" y="3710194"/>
              <a:chExt cx="411123" cy="520535"/>
            </a:xfrm>
          </p:grpSpPr>
          <p:cxnSp>
            <p:nvCxnSpPr>
              <p:cNvPr id="5142" name="Google Shape;5142;p8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143" name="Google Shape;5143;p8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4" name="Google Shape;5144;p85"/>
            <p:cNvGrpSpPr/>
            <p:nvPr/>
          </p:nvGrpSpPr>
          <p:grpSpPr>
            <a:xfrm>
              <a:off x="7603341" y="3874492"/>
              <a:ext cx="411474" cy="513083"/>
              <a:chOff x="7603341" y="3874492"/>
              <a:chExt cx="411474" cy="513083"/>
            </a:xfrm>
          </p:grpSpPr>
          <p:cxnSp>
            <p:nvCxnSpPr>
              <p:cNvPr id="5145" name="Google Shape;5145;p8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146" name="Google Shape;5146;p8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7" name="Google Shape;5147;p85"/>
            <p:cNvGrpSpPr/>
            <p:nvPr/>
          </p:nvGrpSpPr>
          <p:grpSpPr>
            <a:xfrm>
              <a:off x="8013776" y="3722847"/>
              <a:ext cx="411129" cy="507881"/>
              <a:chOff x="8013776" y="3722847"/>
              <a:chExt cx="411129" cy="507881"/>
            </a:xfrm>
          </p:grpSpPr>
          <p:cxnSp>
            <p:nvCxnSpPr>
              <p:cNvPr id="5148" name="Google Shape;5148;p8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149" name="Google Shape;5149;p8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50" name="Google Shape;5150;p85"/>
          <p:cNvGrpSpPr/>
          <p:nvPr/>
        </p:nvGrpSpPr>
        <p:grpSpPr>
          <a:xfrm>
            <a:off x="10524311" y="5819648"/>
            <a:ext cx="2843778" cy="2041207"/>
            <a:chOff x="5190863" y="2824811"/>
            <a:chExt cx="1544860" cy="1108869"/>
          </a:xfrm>
        </p:grpSpPr>
        <p:grpSp>
          <p:nvGrpSpPr>
            <p:cNvPr id="5151" name="Google Shape;5151;p85"/>
            <p:cNvGrpSpPr/>
            <p:nvPr/>
          </p:nvGrpSpPr>
          <p:grpSpPr>
            <a:xfrm>
              <a:off x="5938695" y="3176919"/>
              <a:ext cx="685761" cy="404739"/>
              <a:chOff x="5938695" y="3176919"/>
              <a:chExt cx="685761" cy="404739"/>
            </a:xfrm>
          </p:grpSpPr>
          <p:grpSp>
            <p:nvGrpSpPr>
              <p:cNvPr id="5152" name="Google Shape;5152;p85"/>
              <p:cNvGrpSpPr/>
              <p:nvPr/>
            </p:nvGrpSpPr>
            <p:grpSpPr>
              <a:xfrm>
                <a:off x="5938695" y="3176919"/>
                <a:ext cx="685761" cy="404739"/>
                <a:chOff x="5938695" y="3176919"/>
                <a:chExt cx="685761" cy="404739"/>
              </a:xfrm>
            </p:grpSpPr>
            <p:sp>
              <p:nvSpPr>
                <p:cNvPr id="5153" name="Google Shape;5153;p8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4" name="Google Shape;5154;p8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55" name="Google Shape;5155;p8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56" name="Google Shape;5156;p85"/>
            <p:cNvGrpSpPr/>
            <p:nvPr/>
          </p:nvGrpSpPr>
          <p:grpSpPr>
            <a:xfrm>
              <a:off x="5305233" y="3176835"/>
              <a:ext cx="685971" cy="404655"/>
              <a:chOff x="5305233" y="3176835"/>
              <a:chExt cx="685971" cy="404655"/>
            </a:xfrm>
          </p:grpSpPr>
          <p:grpSp>
            <p:nvGrpSpPr>
              <p:cNvPr id="5157" name="Google Shape;5157;p85"/>
              <p:cNvGrpSpPr/>
              <p:nvPr/>
            </p:nvGrpSpPr>
            <p:grpSpPr>
              <a:xfrm>
                <a:off x="5305233" y="3176835"/>
                <a:ext cx="685971" cy="404655"/>
                <a:chOff x="5305233" y="3176835"/>
                <a:chExt cx="685971" cy="404655"/>
              </a:xfrm>
            </p:grpSpPr>
            <p:sp>
              <p:nvSpPr>
                <p:cNvPr id="5158" name="Google Shape;5158;p8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9" name="Google Shape;5159;p8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60" name="Google Shape;5160;p8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61" name="Google Shape;5161;p8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62" name="Google Shape;5162;p85"/>
            <p:cNvGrpSpPr/>
            <p:nvPr/>
          </p:nvGrpSpPr>
          <p:grpSpPr>
            <a:xfrm>
              <a:off x="5657361" y="2824811"/>
              <a:ext cx="1078361" cy="404655"/>
              <a:chOff x="5657361" y="2824811"/>
              <a:chExt cx="1078361" cy="404655"/>
            </a:xfrm>
          </p:grpSpPr>
          <p:grpSp>
            <p:nvGrpSpPr>
              <p:cNvPr id="5163" name="Google Shape;5163;p85"/>
              <p:cNvGrpSpPr/>
              <p:nvPr/>
            </p:nvGrpSpPr>
            <p:grpSpPr>
              <a:xfrm>
                <a:off x="5657361" y="2824811"/>
                <a:ext cx="1078361" cy="404655"/>
                <a:chOff x="5657361" y="2824811"/>
                <a:chExt cx="1078361" cy="404655"/>
              </a:xfrm>
            </p:grpSpPr>
            <p:grpSp>
              <p:nvGrpSpPr>
                <p:cNvPr id="5164" name="Google Shape;5164;p85"/>
                <p:cNvGrpSpPr/>
                <p:nvPr/>
              </p:nvGrpSpPr>
              <p:grpSpPr>
                <a:xfrm>
                  <a:off x="5938485" y="2824811"/>
                  <a:ext cx="797237" cy="404655"/>
                  <a:chOff x="5938485" y="2824811"/>
                  <a:chExt cx="797237" cy="404655"/>
                </a:xfrm>
              </p:grpSpPr>
              <p:sp>
                <p:nvSpPr>
                  <p:cNvPr id="5165" name="Google Shape;5165;p8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6" name="Google Shape;5166;p8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67" name="Google Shape;5167;p8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68" name="Google Shape;5168;p8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69" name="Google Shape;5169;p85"/>
            <p:cNvGrpSpPr/>
            <p:nvPr/>
          </p:nvGrpSpPr>
          <p:grpSpPr>
            <a:xfrm>
              <a:off x="5190863" y="3528942"/>
              <a:ext cx="1078026" cy="404739"/>
              <a:chOff x="5190863" y="3528942"/>
              <a:chExt cx="1078026" cy="404739"/>
            </a:xfrm>
          </p:grpSpPr>
          <p:sp>
            <p:nvSpPr>
              <p:cNvPr id="5170" name="Google Shape;5170;p8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71" name="Google Shape;5171;p85"/>
              <p:cNvGrpSpPr/>
              <p:nvPr/>
            </p:nvGrpSpPr>
            <p:grpSpPr>
              <a:xfrm>
                <a:off x="5190863" y="3528942"/>
                <a:ext cx="1078026" cy="404739"/>
                <a:chOff x="5190863" y="3528942"/>
                <a:chExt cx="1078026" cy="404739"/>
              </a:xfrm>
            </p:grpSpPr>
            <p:sp>
              <p:nvSpPr>
                <p:cNvPr id="5172" name="Google Shape;5172;p8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3" name="Google Shape;5173;p8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174" name="Google Shape;5174;p85"/>
          <p:cNvGrpSpPr/>
          <p:nvPr/>
        </p:nvGrpSpPr>
        <p:grpSpPr>
          <a:xfrm>
            <a:off x="1456324" y="2948583"/>
            <a:ext cx="2173437" cy="1758974"/>
            <a:chOff x="803162" y="1474292"/>
            <a:chExt cx="1086719" cy="879487"/>
          </a:xfrm>
        </p:grpSpPr>
        <p:grpSp>
          <p:nvGrpSpPr>
            <p:cNvPr id="5175" name="Google Shape;5175;p85"/>
            <p:cNvGrpSpPr/>
            <p:nvPr/>
          </p:nvGrpSpPr>
          <p:grpSpPr>
            <a:xfrm>
              <a:off x="803162" y="1625948"/>
              <a:ext cx="445856" cy="576579"/>
              <a:chOff x="803162" y="1625948"/>
              <a:chExt cx="445856" cy="576579"/>
            </a:xfrm>
          </p:grpSpPr>
          <p:sp>
            <p:nvSpPr>
              <p:cNvPr id="5176" name="Google Shape;5176;p8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77" name="Google Shape;5177;p85"/>
              <p:cNvGrpSpPr/>
              <p:nvPr/>
            </p:nvGrpSpPr>
            <p:grpSpPr>
              <a:xfrm>
                <a:off x="1056023" y="1625948"/>
                <a:ext cx="192995" cy="576579"/>
                <a:chOff x="1056023" y="1625948"/>
                <a:chExt cx="192995" cy="576579"/>
              </a:xfrm>
            </p:grpSpPr>
            <p:sp>
              <p:nvSpPr>
                <p:cNvPr id="5178" name="Google Shape;5178;p8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9" name="Google Shape;5179;p8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0" name="Google Shape;5180;p8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1" name="Google Shape;5181;p8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82" name="Google Shape;5182;p8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83" name="Google Shape;5183;p85"/>
            <p:cNvGrpSpPr/>
            <p:nvPr/>
          </p:nvGrpSpPr>
          <p:grpSpPr>
            <a:xfrm>
              <a:off x="1371406" y="1474292"/>
              <a:ext cx="518475" cy="879487"/>
              <a:chOff x="1398231" y="1474292"/>
              <a:chExt cx="518475" cy="879487"/>
            </a:xfrm>
          </p:grpSpPr>
          <p:grpSp>
            <p:nvGrpSpPr>
              <p:cNvPr id="5184" name="Google Shape;5184;p85"/>
              <p:cNvGrpSpPr/>
              <p:nvPr/>
            </p:nvGrpSpPr>
            <p:grpSpPr>
              <a:xfrm>
                <a:off x="1398231" y="1474292"/>
                <a:ext cx="518475" cy="341643"/>
                <a:chOff x="1398231" y="1474292"/>
                <a:chExt cx="518475" cy="341643"/>
              </a:xfrm>
            </p:grpSpPr>
            <p:sp>
              <p:nvSpPr>
                <p:cNvPr id="5185" name="Google Shape;5185;p8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86" name="Google Shape;5186;p85"/>
                <p:cNvGrpSpPr/>
                <p:nvPr/>
              </p:nvGrpSpPr>
              <p:grpSpPr>
                <a:xfrm>
                  <a:off x="1616453" y="1474292"/>
                  <a:ext cx="300253" cy="341643"/>
                  <a:chOff x="1616453" y="1475379"/>
                  <a:chExt cx="300253" cy="341643"/>
                </a:xfrm>
              </p:grpSpPr>
              <p:sp>
                <p:nvSpPr>
                  <p:cNvPr id="5187" name="Google Shape;5187;p8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8" name="Google Shape;5188;p8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9" name="Google Shape;5189;p8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0" name="Google Shape;5190;p8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1" name="Google Shape;5191;p8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2" name="Google Shape;5192;p8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3" name="Google Shape;5193;p8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94" name="Google Shape;5194;p85"/>
                  <p:cNvGrpSpPr/>
                  <p:nvPr/>
                </p:nvGrpSpPr>
                <p:grpSpPr>
                  <a:xfrm>
                    <a:off x="1839639" y="1475379"/>
                    <a:ext cx="77067" cy="341643"/>
                    <a:chOff x="1839639" y="1475379"/>
                    <a:chExt cx="77067" cy="341643"/>
                  </a:xfrm>
                </p:grpSpPr>
                <p:sp>
                  <p:nvSpPr>
                    <p:cNvPr id="5195" name="Google Shape;5195;p8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6" name="Google Shape;5196;p8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197" name="Google Shape;5197;p85"/>
              <p:cNvGrpSpPr/>
              <p:nvPr/>
            </p:nvGrpSpPr>
            <p:grpSpPr>
              <a:xfrm>
                <a:off x="1398451" y="2012951"/>
                <a:ext cx="518255" cy="340828"/>
                <a:chOff x="1398451" y="2012951"/>
                <a:chExt cx="518255" cy="340828"/>
              </a:xfrm>
            </p:grpSpPr>
            <p:sp>
              <p:nvSpPr>
                <p:cNvPr id="5198" name="Google Shape;5198;p8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99" name="Google Shape;5199;p85"/>
                <p:cNvGrpSpPr/>
                <p:nvPr/>
              </p:nvGrpSpPr>
              <p:grpSpPr>
                <a:xfrm>
                  <a:off x="1616453" y="2012951"/>
                  <a:ext cx="300253" cy="340828"/>
                  <a:chOff x="1616453" y="2013538"/>
                  <a:chExt cx="300253" cy="340828"/>
                </a:xfrm>
              </p:grpSpPr>
              <p:sp>
                <p:nvSpPr>
                  <p:cNvPr id="5200" name="Google Shape;5200;p8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1" name="Google Shape;5201;p8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8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3" name="Google Shape;5203;p8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4" name="Google Shape;5204;p8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5" name="Google Shape;5205;p8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6" name="Google Shape;5206;p8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07" name="Google Shape;5207;p85"/>
                  <p:cNvGrpSpPr/>
                  <p:nvPr/>
                </p:nvGrpSpPr>
                <p:grpSpPr>
                  <a:xfrm>
                    <a:off x="1839639" y="2013538"/>
                    <a:ext cx="77067" cy="340828"/>
                    <a:chOff x="1839639" y="2013538"/>
                    <a:chExt cx="77067" cy="340828"/>
                  </a:xfrm>
                </p:grpSpPr>
                <p:sp>
                  <p:nvSpPr>
                    <p:cNvPr id="5208" name="Google Shape;5208;p8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9" name="Google Shape;5209;p8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5210" name="Google Shape;5210;p85"/>
          <p:cNvGrpSpPr/>
          <p:nvPr/>
        </p:nvGrpSpPr>
        <p:grpSpPr>
          <a:xfrm>
            <a:off x="1449971" y="7210957"/>
            <a:ext cx="2737362" cy="1365836"/>
            <a:chOff x="724986" y="3605478"/>
            <a:chExt cx="1368681" cy="682918"/>
          </a:xfrm>
        </p:grpSpPr>
        <p:grpSp>
          <p:nvGrpSpPr>
            <p:cNvPr id="5211" name="Google Shape;5211;p85"/>
            <p:cNvGrpSpPr/>
            <p:nvPr/>
          </p:nvGrpSpPr>
          <p:grpSpPr>
            <a:xfrm>
              <a:off x="1289102" y="3823629"/>
              <a:ext cx="240442" cy="250435"/>
              <a:chOff x="-165066" y="3843615"/>
              <a:chExt cx="221259" cy="230455"/>
            </a:xfrm>
          </p:grpSpPr>
          <p:sp>
            <p:nvSpPr>
              <p:cNvPr id="5212" name="Google Shape;5212;p8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3" name="Google Shape;5213;p8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4" name="Google Shape;5214;p8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5" name="Google Shape;5215;p8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6" name="Google Shape;5216;p8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7" name="Google Shape;5217;p8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8" name="Google Shape;5218;p8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9" name="Google Shape;5219;p8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0" name="Google Shape;5220;p8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1" name="Google Shape;5221;p8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2" name="Google Shape;5222;p8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3" name="Google Shape;5223;p8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4" name="Google Shape;5224;p8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5" name="Google Shape;5225;p8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6" name="Google Shape;5226;p8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7" name="Google Shape;5227;p8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28" name="Google Shape;5228;p8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9" name="Google Shape;5229;p8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0" name="Google Shape;5230;p8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31" name="Google Shape;5231;p8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2" name="Google Shape;5232;p85"/>
            <p:cNvGrpSpPr/>
            <p:nvPr/>
          </p:nvGrpSpPr>
          <p:grpSpPr>
            <a:xfrm>
              <a:off x="724986" y="3605478"/>
              <a:ext cx="1368681" cy="682918"/>
              <a:chOff x="724986" y="3605478"/>
              <a:chExt cx="1368681" cy="682918"/>
            </a:xfrm>
          </p:grpSpPr>
          <p:grpSp>
            <p:nvGrpSpPr>
              <p:cNvPr id="5233" name="Google Shape;5233;p85"/>
              <p:cNvGrpSpPr/>
              <p:nvPr/>
            </p:nvGrpSpPr>
            <p:grpSpPr>
              <a:xfrm>
                <a:off x="1498221" y="4047614"/>
                <a:ext cx="529172" cy="240783"/>
                <a:chOff x="1498221" y="4047614"/>
                <a:chExt cx="529172" cy="240783"/>
              </a:xfrm>
            </p:grpSpPr>
            <p:grpSp>
              <p:nvGrpSpPr>
                <p:cNvPr id="5234" name="Google Shape;5234;p85"/>
                <p:cNvGrpSpPr/>
                <p:nvPr/>
              </p:nvGrpSpPr>
              <p:grpSpPr>
                <a:xfrm>
                  <a:off x="1826655" y="4224370"/>
                  <a:ext cx="200738" cy="25631"/>
                  <a:chOff x="1826655" y="4224370"/>
                  <a:chExt cx="200738" cy="25631"/>
                </a:xfrm>
              </p:grpSpPr>
              <p:sp>
                <p:nvSpPr>
                  <p:cNvPr id="5235" name="Google Shape;5235;p8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6" name="Google Shape;5236;p8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7" name="Google Shape;5237;p85"/>
                <p:cNvGrpSpPr/>
                <p:nvPr/>
              </p:nvGrpSpPr>
              <p:grpSpPr>
                <a:xfrm>
                  <a:off x="1498221" y="4047614"/>
                  <a:ext cx="328444" cy="240783"/>
                  <a:chOff x="1498221" y="4047614"/>
                  <a:chExt cx="328444" cy="240783"/>
                </a:xfrm>
              </p:grpSpPr>
              <p:sp>
                <p:nvSpPr>
                  <p:cNvPr id="5238" name="Google Shape;5238;p8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39" name="Google Shape;5239;p85"/>
                  <p:cNvGrpSpPr/>
                  <p:nvPr/>
                </p:nvGrpSpPr>
                <p:grpSpPr>
                  <a:xfrm>
                    <a:off x="1498221" y="4047614"/>
                    <a:ext cx="150566" cy="190416"/>
                    <a:chOff x="1498221" y="4047614"/>
                    <a:chExt cx="150566" cy="190416"/>
                  </a:xfrm>
                </p:grpSpPr>
                <p:sp>
                  <p:nvSpPr>
                    <p:cNvPr id="5240" name="Google Shape;5240;p8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1" name="Google Shape;5241;p8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242" name="Google Shape;5242;p85"/>
              <p:cNvGrpSpPr/>
              <p:nvPr/>
            </p:nvGrpSpPr>
            <p:grpSpPr>
              <a:xfrm>
                <a:off x="1560718" y="3800594"/>
                <a:ext cx="532948" cy="302090"/>
                <a:chOff x="1560718" y="3800594"/>
                <a:chExt cx="532948" cy="302090"/>
              </a:xfrm>
            </p:grpSpPr>
            <p:grpSp>
              <p:nvGrpSpPr>
                <p:cNvPr id="5243" name="Google Shape;5243;p85"/>
                <p:cNvGrpSpPr/>
                <p:nvPr/>
              </p:nvGrpSpPr>
              <p:grpSpPr>
                <a:xfrm>
                  <a:off x="1912179" y="3827344"/>
                  <a:ext cx="181487" cy="25631"/>
                  <a:chOff x="1912179" y="3827344"/>
                  <a:chExt cx="181487" cy="25631"/>
                </a:xfrm>
              </p:grpSpPr>
              <p:sp>
                <p:nvSpPr>
                  <p:cNvPr id="5244" name="Google Shape;5244;p8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5" name="Google Shape;5245;p8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6" name="Google Shape;5246;p85"/>
                <p:cNvGrpSpPr/>
                <p:nvPr/>
              </p:nvGrpSpPr>
              <p:grpSpPr>
                <a:xfrm>
                  <a:off x="1912179" y="4044505"/>
                  <a:ext cx="181487" cy="25622"/>
                  <a:chOff x="1912179" y="4044506"/>
                  <a:chExt cx="181487" cy="25622"/>
                </a:xfrm>
              </p:grpSpPr>
              <p:sp>
                <p:nvSpPr>
                  <p:cNvPr id="5247" name="Google Shape;5247;p8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8" name="Google Shape;5248;p8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9" name="Google Shape;5249;p85"/>
                <p:cNvGrpSpPr/>
                <p:nvPr/>
              </p:nvGrpSpPr>
              <p:grpSpPr>
                <a:xfrm>
                  <a:off x="1560718" y="3800594"/>
                  <a:ext cx="351472" cy="302090"/>
                  <a:chOff x="1560718" y="3800594"/>
                  <a:chExt cx="351472" cy="302090"/>
                </a:xfrm>
              </p:grpSpPr>
              <p:grpSp>
                <p:nvGrpSpPr>
                  <p:cNvPr id="5250" name="Google Shape;5250;p85"/>
                  <p:cNvGrpSpPr/>
                  <p:nvPr/>
                </p:nvGrpSpPr>
                <p:grpSpPr>
                  <a:xfrm>
                    <a:off x="1560718" y="3842857"/>
                    <a:ext cx="173586" cy="217131"/>
                    <a:chOff x="1560718" y="3842857"/>
                    <a:chExt cx="173586" cy="217131"/>
                  </a:xfrm>
                </p:grpSpPr>
                <p:sp>
                  <p:nvSpPr>
                    <p:cNvPr id="5251" name="Google Shape;5251;p8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2" name="Google Shape;5252;p8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3" name="Google Shape;5253;p8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54" name="Google Shape;5254;p8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5" name="Google Shape;5255;p8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5256" name="Google Shape;5256;p8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57" name="Google Shape;5257;p85"/>
              <p:cNvGrpSpPr/>
              <p:nvPr/>
            </p:nvGrpSpPr>
            <p:grpSpPr>
              <a:xfrm>
                <a:off x="785350" y="3605478"/>
                <a:ext cx="535311" cy="249245"/>
                <a:chOff x="785350" y="3605478"/>
                <a:chExt cx="535311" cy="249245"/>
              </a:xfrm>
            </p:grpSpPr>
            <p:grpSp>
              <p:nvGrpSpPr>
                <p:cNvPr id="5258" name="Google Shape;5258;p85"/>
                <p:cNvGrpSpPr/>
                <p:nvPr/>
              </p:nvGrpSpPr>
              <p:grpSpPr>
                <a:xfrm>
                  <a:off x="785350" y="3605478"/>
                  <a:ext cx="376191" cy="102736"/>
                  <a:chOff x="785350" y="3605478"/>
                  <a:chExt cx="376191" cy="102736"/>
                </a:xfrm>
              </p:grpSpPr>
              <p:sp>
                <p:nvSpPr>
                  <p:cNvPr id="5259" name="Google Shape;5259;p8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0" name="Google Shape;5260;p8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1" name="Google Shape;5261;p8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2" name="Google Shape;5262;p85"/>
                <p:cNvGrpSpPr/>
                <p:nvPr/>
              </p:nvGrpSpPr>
              <p:grpSpPr>
                <a:xfrm>
                  <a:off x="1161530" y="3655851"/>
                  <a:ext cx="159131" cy="198872"/>
                  <a:chOff x="1161530" y="3655851"/>
                  <a:chExt cx="159131" cy="198872"/>
                </a:xfrm>
              </p:grpSpPr>
              <p:sp>
                <p:nvSpPr>
                  <p:cNvPr id="5263" name="Google Shape;5263;p8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4" name="Google Shape;5264;p8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65" name="Google Shape;5265;p85"/>
              <p:cNvGrpSpPr/>
              <p:nvPr/>
            </p:nvGrpSpPr>
            <p:grpSpPr>
              <a:xfrm>
                <a:off x="785350" y="4047614"/>
                <a:ext cx="535311" cy="240783"/>
                <a:chOff x="785350" y="4047614"/>
                <a:chExt cx="535311" cy="240783"/>
              </a:xfrm>
            </p:grpSpPr>
            <p:grpSp>
              <p:nvGrpSpPr>
                <p:cNvPr id="5266" name="Google Shape;5266;p85"/>
                <p:cNvGrpSpPr/>
                <p:nvPr/>
              </p:nvGrpSpPr>
              <p:grpSpPr>
                <a:xfrm>
                  <a:off x="1161636" y="4047614"/>
                  <a:ext cx="159025" cy="190415"/>
                  <a:chOff x="1161636" y="4047614"/>
                  <a:chExt cx="159025" cy="190415"/>
                </a:xfrm>
              </p:grpSpPr>
              <p:sp>
                <p:nvSpPr>
                  <p:cNvPr id="5267" name="Google Shape;5267;p8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8" name="Google Shape;5268;p8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9" name="Google Shape;5269;p85"/>
                <p:cNvGrpSpPr/>
                <p:nvPr/>
              </p:nvGrpSpPr>
              <p:grpSpPr>
                <a:xfrm>
                  <a:off x="785350" y="4185661"/>
                  <a:ext cx="376191" cy="102736"/>
                  <a:chOff x="785350" y="4185661"/>
                  <a:chExt cx="376191" cy="102736"/>
                </a:xfrm>
              </p:grpSpPr>
              <p:sp>
                <p:nvSpPr>
                  <p:cNvPr id="5270" name="Google Shape;5270;p8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1" name="Google Shape;5271;p8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2" name="Google Shape;5272;p8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73" name="Google Shape;5273;p85"/>
              <p:cNvGrpSpPr/>
              <p:nvPr/>
            </p:nvGrpSpPr>
            <p:grpSpPr>
              <a:xfrm>
                <a:off x="1501054" y="3605478"/>
                <a:ext cx="526340" cy="249240"/>
                <a:chOff x="1501054" y="3605478"/>
                <a:chExt cx="526340" cy="249240"/>
              </a:xfrm>
            </p:grpSpPr>
            <p:grpSp>
              <p:nvGrpSpPr>
                <p:cNvPr id="5274" name="Google Shape;5274;p85"/>
                <p:cNvGrpSpPr/>
                <p:nvPr/>
              </p:nvGrpSpPr>
              <p:grpSpPr>
                <a:xfrm>
                  <a:off x="1834208" y="3643867"/>
                  <a:ext cx="193185" cy="25622"/>
                  <a:chOff x="1834208" y="3643867"/>
                  <a:chExt cx="193185" cy="25622"/>
                </a:xfrm>
              </p:grpSpPr>
              <p:sp>
                <p:nvSpPr>
                  <p:cNvPr id="5275" name="Google Shape;5275;p8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6" name="Google Shape;5276;p8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7" name="Google Shape;5277;p85"/>
                <p:cNvGrpSpPr/>
                <p:nvPr/>
              </p:nvGrpSpPr>
              <p:grpSpPr>
                <a:xfrm>
                  <a:off x="1501054" y="3605478"/>
                  <a:ext cx="333165" cy="249240"/>
                  <a:chOff x="1501054" y="3605478"/>
                  <a:chExt cx="333165" cy="249240"/>
                </a:xfrm>
              </p:grpSpPr>
              <p:sp>
                <p:nvSpPr>
                  <p:cNvPr id="5278" name="Google Shape;5278;p8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79" name="Google Shape;5279;p85"/>
                  <p:cNvGrpSpPr/>
                  <p:nvPr/>
                </p:nvGrpSpPr>
                <p:grpSpPr>
                  <a:xfrm>
                    <a:off x="1501054" y="3655851"/>
                    <a:ext cx="155286" cy="198867"/>
                    <a:chOff x="1501054" y="3655851"/>
                    <a:chExt cx="155286" cy="198867"/>
                  </a:xfrm>
                </p:grpSpPr>
                <p:sp>
                  <p:nvSpPr>
                    <p:cNvPr id="5280" name="Google Shape;5280;p8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1" name="Google Shape;5281;p8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282" name="Google Shape;5282;p85"/>
              <p:cNvGrpSpPr/>
              <p:nvPr/>
            </p:nvGrpSpPr>
            <p:grpSpPr>
              <a:xfrm>
                <a:off x="724986" y="3800594"/>
                <a:ext cx="532950" cy="302090"/>
                <a:chOff x="724986" y="3800594"/>
                <a:chExt cx="532950" cy="302090"/>
              </a:xfrm>
            </p:grpSpPr>
            <p:grpSp>
              <p:nvGrpSpPr>
                <p:cNvPr id="5283" name="Google Shape;5283;p85"/>
                <p:cNvGrpSpPr/>
                <p:nvPr/>
              </p:nvGrpSpPr>
              <p:grpSpPr>
                <a:xfrm>
                  <a:off x="724986" y="4044367"/>
                  <a:ext cx="181314" cy="25626"/>
                  <a:chOff x="724986" y="4044367"/>
                  <a:chExt cx="181314" cy="25626"/>
                </a:xfrm>
              </p:grpSpPr>
              <p:sp>
                <p:nvSpPr>
                  <p:cNvPr id="5284" name="Google Shape;5284;p8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5" name="Google Shape;5285;p8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6" name="Google Shape;5286;p85"/>
                <p:cNvGrpSpPr/>
                <p:nvPr/>
              </p:nvGrpSpPr>
              <p:grpSpPr>
                <a:xfrm>
                  <a:off x="906290" y="3800594"/>
                  <a:ext cx="351646" cy="302090"/>
                  <a:chOff x="906290" y="3800594"/>
                  <a:chExt cx="351646" cy="302090"/>
                </a:xfrm>
              </p:grpSpPr>
              <p:grpSp>
                <p:nvGrpSpPr>
                  <p:cNvPr id="5287" name="Google Shape;5287;p85"/>
                  <p:cNvGrpSpPr/>
                  <p:nvPr/>
                </p:nvGrpSpPr>
                <p:grpSpPr>
                  <a:xfrm>
                    <a:off x="1084172" y="3842857"/>
                    <a:ext cx="173764" cy="217131"/>
                    <a:chOff x="1084172" y="3842857"/>
                    <a:chExt cx="173764" cy="217131"/>
                  </a:xfrm>
                </p:grpSpPr>
                <p:grpSp>
                  <p:nvGrpSpPr>
                    <p:cNvPr id="5288" name="Google Shape;5288;p85"/>
                    <p:cNvGrpSpPr/>
                    <p:nvPr/>
                  </p:nvGrpSpPr>
                  <p:grpSpPr>
                    <a:xfrm>
                      <a:off x="1156862" y="3936509"/>
                      <a:ext cx="101073" cy="25622"/>
                      <a:chOff x="1156862" y="3936509"/>
                      <a:chExt cx="101073" cy="25622"/>
                    </a:xfrm>
                  </p:grpSpPr>
                  <p:sp>
                    <p:nvSpPr>
                      <p:cNvPr id="5289" name="Google Shape;5289;p8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0" name="Google Shape;5290;p8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91" name="Google Shape;5291;p8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92" name="Google Shape;5292;p8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3" name="Google Shape;5293;p8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4" name="Google Shape;5294;p85"/>
                <p:cNvGrpSpPr/>
                <p:nvPr/>
              </p:nvGrpSpPr>
              <p:grpSpPr>
                <a:xfrm>
                  <a:off x="724986" y="3830189"/>
                  <a:ext cx="189533" cy="25626"/>
                  <a:chOff x="724986" y="3830189"/>
                  <a:chExt cx="189533" cy="25626"/>
                </a:xfrm>
              </p:grpSpPr>
              <p:sp>
                <p:nvSpPr>
                  <p:cNvPr id="5295" name="Google Shape;5295;p8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6" name="Google Shape;5296;p8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5297" name="Google Shape;5297;p85"/>
          <p:cNvGrpSpPr/>
          <p:nvPr/>
        </p:nvGrpSpPr>
        <p:grpSpPr>
          <a:xfrm>
            <a:off x="4506595" y="4911279"/>
            <a:ext cx="1897402" cy="1870756"/>
            <a:chOff x="2253298" y="2428317"/>
            <a:chExt cx="948701" cy="935378"/>
          </a:xfrm>
        </p:grpSpPr>
        <p:sp>
          <p:nvSpPr>
            <p:cNvPr id="5298" name="Google Shape;5298;p8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9" name="Google Shape;5299;p8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0" name="Google Shape;5300;p8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1" name="Google Shape;5301;p8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2" name="Google Shape;5302;p8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3" name="Google Shape;5303;p8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4" name="Google Shape;5304;p8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5" name="Google Shape;5305;p8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6" name="Google Shape;5306;p8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7" name="Google Shape;5307;p8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8" name="Google Shape;5308;p8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9" name="Google Shape;5309;p8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0" name="Google Shape;5310;p8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1" name="Google Shape;5311;p8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2" name="Google Shape;5312;p8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3" name="Google Shape;5313;p8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4" name="Google Shape;5314;p8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5" name="Google Shape;5315;p8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6" name="Google Shape;5316;p8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7" name="Google Shape;5317;p8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8" name="Google Shape;5318;p8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9" name="Google Shape;5319;p8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0" name="Google Shape;5320;p8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1" name="Google Shape;5321;p8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2" name="Google Shape;5322;p8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3" name="Google Shape;5323;p8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4" name="Google Shape;5324;p8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5" name="Google Shape;5325;p8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6" name="Google Shape;5326;p8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7" name="Google Shape;5327;p8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8" name="Google Shape;5328;p8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9" name="Google Shape;5329;p8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0" name="Google Shape;5330;p8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4" name="Shape 5334"/>
        <p:cNvGrpSpPr/>
        <p:nvPr/>
      </p:nvGrpSpPr>
      <p:grpSpPr>
        <a:xfrm>
          <a:off x="0" y="0"/>
          <a:ext cx="0" cy="0"/>
          <a:chOff x="0" y="0"/>
          <a:chExt cx="0" cy="0"/>
        </a:xfrm>
      </p:grpSpPr>
      <p:grpSp>
        <p:nvGrpSpPr>
          <p:cNvPr id="5335" name="Google Shape;5335;p86"/>
          <p:cNvGrpSpPr/>
          <p:nvPr/>
        </p:nvGrpSpPr>
        <p:grpSpPr>
          <a:xfrm>
            <a:off x="6707164" y="2291253"/>
            <a:ext cx="4726786" cy="2035733"/>
            <a:chOff x="3292400" y="1219146"/>
            <a:chExt cx="2615240" cy="1110239"/>
          </a:xfrm>
        </p:grpSpPr>
        <p:sp>
          <p:nvSpPr>
            <p:cNvPr id="5336" name="Google Shape;5336;p8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337" name="Google Shape;5337;p8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38" name="Google Shape;5338;p8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5339" name="Google Shape;5339;p8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5340" name="Google Shape;5340;p8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5341" name="Google Shape;5341;p8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5342" name="Google Shape;5342;p8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5343" name="Google Shape;5343;p8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5344" name="Google Shape;5344;p8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5345" name="Google Shape;5345;p8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5346" name="Google Shape;5346;p8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5347" name="Google Shape;5347;p8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5348" name="Google Shape;5348;p8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5349" name="Google Shape;5349;p8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5350" name="Google Shape;5350;p86"/>
            <p:cNvGrpSpPr/>
            <p:nvPr/>
          </p:nvGrpSpPr>
          <p:grpSpPr>
            <a:xfrm>
              <a:off x="3748438" y="1378608"/>
              <a:ext cx="2159202" cy="903971"/>
              <a:chOff x="1683525" y="2179850"/>
              <a:chExt cx="4519050" cy="2134525"/>
            </a:xfrm>
          </p:grpSpPr>
          <p:sp>
            <p:nvSpPr>
              <p:cNvPr id="5351" name="Google Shape;5351;p8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52" name="Google Shape;5352;p8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53" name="Google Shape;5353;p8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54" name="Google Shape;5354;p8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55" name="Google Shape;5355;p8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56" name="Google Shape;5356;p8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57" name="Google Shape;5357;p8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58" name="Google Shape;5358;p8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59" name="Google Shape;5359;p8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60" name="Google Shape;5360;p8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61" name="Google Shape;5361;p8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362" name="Google Shape;5362;p8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363" name="Google Shape;5363;p86"/>
          <p:cNvGraphicFramePr/>
          <p:nvPr/>
        </p:nvGraphicFramePr>
        <p:xfrm>
          <a:off x="11899350" y="4646199"/>
          <a:ext cx="3000000" cy="3000000"/>
        </p:xfrm>
        <a:graphic>
          <a:graphicData uri="http://schemas.openxmlformats.org/drawingml/2006/table">
            <a:tbl>
              <a:tblPr>
                <a:noFill/>
                <a:tableStyleId>{E7CF2837-18A5-445A-8EE7-D43BD3670D8D}</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364" name="Google Shape;5364;p86"/>
          <p:cNvGrpSpPr/>
          <p:nvPr/>
        </p:nvGrpSpPr>
        <p:grpSpPr>
          <a:xfrm>
            <a:off x="11853849" y="6763393"/>
            <a:ext cx="5039650" cy="2002908"/>
            <a:chOff x="1906114" y="789980"/>
            <a:chExt cx="1487676" cy="606868"/>
          </a:xfrm>
        </p:grpSpPr>
        <p:cxnSp>
          <p:nvCxnSpPr>
            <p:cNvPr id="5365" name="Google Shape;5365;p8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366" name="Google Shape;5366;p8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367" name="Google Shape;5367;p8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368" name="Google Shape;5368;p86"/>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5369" name="Google Shape;5369;p86"/>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5370" name="Google Shape;5370;p86"/>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5371" name="Google Shape;5371;p86"/>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5372" name="Google Shape;5372;p86"/>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3" name="Google Shape;5373;p86"/>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4" name="Google Shape;5374;p86"/>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5" name="Google Shape;5375;p86"/>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6" name="Google Shape;5376;p86"/>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7" name="Google Shape;5377;p86"/>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8" name="Google Shape;5378;p86"/>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5379" name="Google Shape;5379;p86"/>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5380" name="Google Shape;5380;p86"/>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5381" name="Google Shape;5381;p86"/>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2" name="Google Shape;5382;p86"/>
          <p:cNvGrpSpPr/>
          <p:nvPr/>
        </p:nvGrpSpPr>
        <p:grpSpPr>
          <a:xfrm>
            <a:off x="1452799" y="2381311"/>
            <a:ext cx="4788741" cy="1953003"/>
            <a:chOff x="749309" y="1112739"/>
            <a:chExt cx="2371603" cy="976502"/>
          </a:xfrm>
        </p:grpSpPr>
        <p:sp>
          <p:nvSpPr>
            <p:cNvPr id="5383" name="Google Shape;5383;p86"/>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4" name="Google Shape;5384;p86"/>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5" name="Google Shape;5385;p86"/>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6" name="Google Shape;5386;p86"/>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7" name="Google Shape;5387;p86"/>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8" name="Google Shape;5388;p86"/>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9" name="Google Shape;5389;p86"/>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0" name="Google Shape;5390;p86"/>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1" name="Google Shape;5391;p86"/>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2" name="Google Shape;5392;p86"/>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3" name="Google Shape;5393;p86"/>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4" name="Google Shape;5394;p86"/>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5" name="Google Shape;5395;p86"/>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6" name="Google Shape;5396;p86"/>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7" name="Google Shape;5397;p86"/>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8" name="Google Shape;5398;p86"/>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9" name="Google Shape;5399;p86"/>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0" name="Google Shape;5400;p86"/>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1" name="Google Shape;5401;p86"/>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2" name="Google Shape;5402;p86"/>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3" name="Google Shape;5403;p86"/>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4" name="Google Shape;5404;p86"/>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5" name="Google Shape;5405;p86"/>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86"/>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7" name="Google Shape;5407;p86"/>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8" name="Google Shape;5408;p86"/>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9" name="Google Shape;5409;p86"/>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0" name="Google Shape;5410;p86"/>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1" name="Google Shape;5411;p86"/>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2" name="Google Shape;5412;p86"/>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3" name="Google Shape;5413;p86"/>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4" name="Google Shape;5414;p86"/>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5415" name="Google Shape;5415;p86"/>
          <p:cNvGraphicFramePr/>
          <p:nvPr/>
        </p:nvGraphicFramePr>
        <p:xfrm>
          <a:off x="11899400" y="2377899"/>
          <a:ext cx="3000000" cy="3000000"/>
        </p:xfrm>
        <a:graphic>
          <a:graphicData uri="http://schemas.openxmlformats.org/drawingml/2006/table">
            <a:tbl>
              <a:tblPr>
                <a:noFill/>
                <a:tableStyleId>{E7CF2837-18A5-445A-8EE7-D43BD3670D8D}</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416" name="Google Shape;5416;p86"/>
          <p:cNvGraphicFramePr/>
          <p:nvPr/>
        </p:nvGraphicFramePr>
        <p:xfrm>
          <a:off x="6712825" y="4646199"/>
          <a:ext cx="3000000" cy="3000000"/>
        </p:xfrm>
        <a:graphic>
          <a:graphicData uri="http://schemas.openxmlformats.org/drawingml/2006/table">
            <a:tbl>
              <a:tblPr>
                <a:noFill/>
                <a:tableStyleId>{E7CF2837-18A5-445A-8EE7-D43BD3670D8D}</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417" name="Google Shape;5417;p86"/>
          <p:cNvGrpSpPr/>
          <p:nvPr/>
        </p:nvGrpSpPr>
        <p:grpSpPr>
          <a:xfrm>
            <a:off x="8200683" y="5419485"/>
            <a:ext cx="3034873" cy="148919"/>
            <a:chOff x="3980086" y="2804397"/>
            <a:chExt cx="1227600" cy="66900"/>
          </a:xfrm>
        </p:grpSpPr>
        <p:sp>
          <p:nvSpPr>
            <p:cNvPr id="5418" name="Google Shape;5418;p8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19" name="Google Shape;5419;p8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0" name="Google Shape;5420;p86"/>
          <p:cNvGrpSpPr/>
          <p:nvPr/>
        </p:nvGrpSpPr>
        <p:grpSpPr>
          <a:xfrm>
            <a:off x="9450812" y="6004661"/>
            <a:ext cx="1785912" cy="148919"/>
            <a:chOff x="3980086" y="2804397"/>
            <a:chExt cx="1227600" cy="66900"/>
          </a:xfrm>
        </p:grpSpPr>
        <p:sp>
          <p:nvSpPr>
            <p:cNvPr id="5421" name="Google Shape;5421;p8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22" name="Google Shape;5422;p8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3" name="Google Shape;5423;p86"/>
          <p:cNvGrpSpPr/>
          <p:nvPr/>
        </p:nvGrpSpPr>
        <p:grpSpPr>
          <a:xfrm>
            <a:off x="6716996" y="6722426"/>
            <a:ext cx="4726489" cy="2011886"/>
            <a:chOff x="3358415" y="3361302"/>
            <a:chExt cx="2363244" cy="1024695"/>
          </a:xfrm>
        </p:grpSpPr>
        <p:grpSp>
          <p:nvGrpSpPr>
            <p:cNvPr id="5424" name="Google Shape;5424;p86"/>
            <p:cNvGrpSpPr/>
            <p:nvPr/>
          </p:nvGrpSpPr>
          <p:grpSpPr>
            <a:xfrm>
              <a:off x="3358415" y="3361302"/>
              <a:ext cx="441300" cy="1024695"/>
              <a:chOff x="3358415" y="3361302"/>
              <a:chExt cx="441300" cy="1024695"/>
            </a:xfrm>
          </p:grpSpPr>
          <p:sp>
            <p:nvSpPr>
              <p:cNvPr id="5425" name="Google Shape;5425;p86"/>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6" name="Google Shape;5426;p86"/>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7" name="Google Shape;5427;p86"/>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8" name="Google Shape;5428;p86"/>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9" name="Google Shape;5429;p86"/>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30" name="Google Shape;5430;p86"/>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431" name="Google Shape;5431;p86"/>
            <p:cNvGrpSpPr/>
            <p:nvPr/>
          </p:nvGrpSpPr>
          <p:grpSpPr>
            <a:xfrm>
              <a:off x="3838901" y="3361302"/>
              <a:ext cx="441300" cy="1024695"/>
              <a:chOff x="3838901" y="3361302"/>
              <a:chExt cx="441300" cy="1024695"/>
            </a:xfrm>
          </p:grpSpPr>
          <p:sp>
            <p:nvSpPr>
              <p:cNvPr id="5432" name="Google Shape;5432;p86"/>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3" name="Google Shape;5433;p86"/>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4" name="Google Shape;5434;p86"/>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5" name="Google Shape;5435;p86"/>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6" name="Google Shape;5436;p86"/>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7" name="Google Shape;5437;p86"/>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8" name="Google Shape;5438;p86"/>
            <p:cNvGrpSpPr/>
            <p:nvPr/>
          </p:nvGrpSpPr>
          <p:grpSpPr>
            <a:xfrm>
              <a:off x="4319387" y="3361302"/>
              <a:ext cx="441300" cy="1024695"/>
              <a:chOff x="4319387" y="3361302"/>
              <a:chExt cx="441300" cy="1024695"/>
            </a:xfrm>
          </p:grpSpPr>
          <p:sp>
            <p:nvSpPr>
              <p:cNvPr id="5439" name="Google Shape;5439;p86"/>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0" name="Google Shape;5440;p86"/>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1" name="Google Shape;5441;p86"/>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2" name="Google Shape;5442;p86"/>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3" name="Google Shape;5443;p86"/>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4" name="Google Shape;5444;p86"/>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5" name="Google Shape;5445;p86"/>
            <p:cNvGrpSpPr/>
            <p:nvPr/>
          </p:nvGrpSpPr>
          <p:grpSpPr>
            <a:xfrm>
              <a:off x="4799873" y="3361302"/>
              <a:ext cx="441300" cy="1024695"/>
              <a:chOff x="4799873" y="3361302"/>
              <a:chExt cx="441300" cy="1024695"/>
            </a:xfrm>
          </p:grpSpPr>
          <p:sp>
            <p:nvSpPr>
              <p:cNvPr id="5446" name="Google Shape;5446;p86"/>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7" name="Google Shape;5447;p86"/>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8" name="Google Shape;5448;p86"/>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9" name="Google Shape;5449;p86"/>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0" name="Google Shape;5450;p86"/>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1" name="Google Shape;5451;p86"/>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2" name="Google Shape;5452;p86"/>
            <p:cNvGrpSpPr/>
            <p:nvPr/>
          </p:nvGrpSpPr>
          <p:grpSpPr>
            <a:xfrm>
              <a:off x="5280360" y="3361302"/>
              <a:ext cx="441300" cy="1024695"/>
              <a:chOff x="5280360" y="3361302"/>
              <a:chExt cx="441300" cy="1024695"/>
            </a:xfrm>
          </p:grpSpPr>
          <p:sp>
            <p:nvSpPr>
              <p:cNvPr id="5453" name="Google Shape;5453;p86"/>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4" name="Google Shape;5454;p86"/>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5" name="Google Shape;5455;p86"/>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6" name="Google Shape;5456;p86"/>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7" name="Google Shape;5457;p86"/>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8" name="Google Shape;5458;p86"/>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5459" name="Google Shape;5459;p86"/>
          <p:cNvGraphicFramePr/>
          <p:nvPr/>
        </p:nvGraphicFramePr>
        <p:xfrm>
          <a:off x="1449850" y="4646199"/>
          <a:ext cx="3000000" cy="3000000"/>
        </p:xfrm>
        <a:graphic>
          <a:graphicData uri="http://schemas.openxmlformats.org/drawingml/2006/table">
            <a:tbl>
              <a:tblPr>
                <a:noFill/>
                <a:tableStyleId>{E7CF2837-18A5-445A-8EE7-D43BD3670D8D}</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460" name="Google Shape;5460;p86"/>
          <p:cNvGrpSpPr/>
          <p:nvPr/>
        </p:nvGrpSpPr>
        <p:grpSpPr>
          <a:xfrm>
            <a:off x="1452900" y="6745650"/>
            <a:ext cx="4807228" cy="2011800"/>
            <a:chOff x="726450" y="3372825"/>
            <a:chExt cx="2403614" cy="1005900"/>
          </a:xfrm>
        </p:grpSpPr>
        <p:grpSp>
          <p:nvGrpSpPr>
            <p:cNvPr id="5461" name="Google Shape;5461;p86"/>
            <p:cNvGrpSpPr/>
            <p:nvPr/>
          </p:nvGrpSpPr>
          <p:grpSpPr>
            <a:xfrm>
              <a:off x="726450" y="3696000"/>
              <a:ext cx="2403614" cy="500898"/>
              <a:chOff x="726450" y="3696000"/>
              <a:chExt cx="2403614" cy="500898"/>
            </a:xfrm>
          </p:grpSpPr>
          <p:sp>
            <p:nvSpPr>
              <p:cNvPr id="5462" name="Google Shape;5462;p86"/>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463" name="Google Shape;5463;p86"/>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5464" name="Google Shape;5464;p86"/>
            <p:cNvGrpSpPr/>
            <p:nvPr/>
          </p:nvGrpSpPr>
          <p:grpSpPr>
            <a:xfrm>
              <a:off x="1348050" y="3372825"/>
              <a:ext cx="1720425" cy="1005900"/>
              <a:chOff x="1348050" y="3372825"/>
              <a:chExt cx="1720425" cy="1005900"/>
            </a:xfrm>
          </p:grpSpPr>
          <p:sp>
            <p:nvSpPr>
              <p:cNvPr id="5465" name="Google Shape;5465;p8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466" name="Google Shape;5466;p8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467" name="Google Shape;5467;p8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468" name="Google Shape;5468;p8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469" name="Google Shape;5469;p8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5470" name="Google Shape;5470;p86"/>
            <p:cNvGrpSpPr/>
            <p:nvPr/>
          </p:nvGrpSpPr>
          <p:grpSpPr>
            <a:xfrm>
              <a:off x="1455707" y="3731058"/>
              <a:ext cx="1491150" cy="417657"/>
              <a:chOff x="1455707" y="3731058"/>
              <a:chExt cx="1491150" cy="417657"/>
            </a:xfrm>
          </p:grpSpPr>
          <p:grpSp>
            <p:nvGrpSpPr>
              <p:cNvPr id="5471" name="Google Shape;5471;p86"/>
              <p:cNvGrpSpPr/>
              <p:nvPr/>
            </p:nvGrpSpPr>
            <p:grpSpPr>
              <a:xfrm>
                <a:off x="1472938" y="3745828"/>
                <a:ext cx="72126" cy="53788"/>
                <a:chOff x="1472938" y="3745828"/>
                <a:chExt cx="72126" cy="53788"/>
              </a:xfrm>
            </p:grpSpPr>
            <p:sp>
              <p:nvSpPr>
                <p:cNvPr id="5472" name="Google Shape;5472;p8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3" name="Google Shape;5473;p8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4" name="Google Shape;5474;p86"/>
              <p:cNvGrpSpPr/>
              <p:nvPr/>
            </p:nvGrpSpPr>
            <p:grpSpPr>
              <a:xfrm>
                <a:off x="1819181" y="4089633"/>
                <a:ext cx="72126" cy="53788"/>
                <a:chOff x="1819181" y="4089633"/>
                <a:chExt cx="72126" cy="53788"/>
              </a:xfrm>
            </p:grpSpPr>
            <p:sp>
              <p:nvSpPr>
                <p:cNvPr id="5475" name="Google Shape;5475;p8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6" name="Google Shape;5476;p8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7" name="Google Shape;5477;p86"/>
              <p:cNvGrpSpPr/>
              <p:nvPr/>
            </p:nvGrpSpPr>
            <p:grpSpPr>
              <a:xfrm>
                <a:off x="1455707" y="4084171"/>
                <a:ext cx="64321" cy="64544"/>
                <a:chOff x="1455707" y="4084171"/>
                <a:chExt cx="64321" cy="64544"/>
              </a:xfrm>
            </p:grpSpPr>
            <p:sp>
              <p:nvSpPr>
                <p:cNvPr id="5478" name="Google Shape;5478;p8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9" name="Google Shape;5479;p8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0" name="Google Shape;5480;p86"/>
              <p:cNvGrpSpPr/>
              <p:nvPr/>
            </p:nvGrpSpPr>
            <p:grpSpPr>
              <a:xfrm>
                <a:off x="1818610" y="3731058"/>
                <a:ext cx="64321" cy="64544"/>
                <a:chOff x="1818610" y="3731058"/>
                <a:chExt cx="64321" cy="64544"/>
              </a:xfrm>
            </p:grpSpPr>
            <p:sp>
              <p:nvSpPr>
                <p:cNvPr id="5481" name="Google Shape;5481;p8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2" name="Google Shape;5482;p8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3" name="Google Shape;5483;p86"/>
              <p:cNvGrpSpPr/>
              <p:nvPr/>
            </p:nvGrpSpPr>
            <p:grpSpPr>
              <a:xfrm>
                <a:off x="2172491" y="4089633"/>
                <a:ext cx="72126" cy="53788"/>
                <a:chOff x="2172491" y="4089633"/>
                <a:chExt cx="72126" cy="53788"/>
              </a:xfrm>
            </p:grpSpPr>
            <p:sp>
              <p:nvSpPr>
                <p:cNvPr id="5484" name="Google Shape;5484;p8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5" name="Google Shape;5485;p8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6" name="Google Shape;5486;p86"/>
              <p:cNvGrpSpPr/>
              <p:nvPr/>
            </p:nvGrpSpPr>
            <p:grpSpPr>
              <a:xfrm>
                <a:off x="2171920" y="3731058"/>
                <a:ext cx="64321" cy="64544"/>
                <a:chOff x="2171920" y="3731058"/>
                <a:chExt cx="64321" cy="64544"/>
              </a:xfrm>
            </p:grpSpPr>
            <p:sp>
              <p:nvSpPr>
                <p:cNvPr id="5487" name="Google Shape;5487;p8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8" name="Google Shape;5488;p8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9" name="Google Shape;5489;p86"/>
              <p:cNvGrpSpPr/>
              <p:nvPr/>
            </p:nvGrpSpPr>
            <p:grpSpPr>
              <a:xfrm>
                <a:off x="2874730" y="3745828"/>
                <a:ext cx="72126" cy="53788"/>
                <a:chOff x="2874730" y="3745828"/>
                <a:chExt cx="72126" cy="53788"/>
              </a:xfrm>
            </p:grpSpPr>
            <p:sp>
              <p:nvSpPr>
                <p:cNvPr id="5490" name="Google Shape;5490;p8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1" name="Google Shape;5491;p8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2" name="Google Shape;5492;p86"/>
              <p:cNvGrpSpPr/>
              <p:nvPr/>
            </p:nvGrpSpPr>
            <p:grpSpPr>
              <a:xfrm>
                <a:off x="2878589" y="4081481"/>
                <a:ext cx="64321" cy="64544"/>
                <a:chOff x="2878589" y="4081481"/>
                <a:chExt cx="64321" cy="64544"/>
              </a:xfrm>
            </p:grpSpPr>
            <p:sp>
              <p:nvSpPr>
                <p:cNvPr id="5493" name="Google Shape;5493;p8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4" name="Google Shape;5494;p8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5" name="Google Shape;5495;p86"/>
              <p:cNvGrpSpPr/>
              <p:nvPr/>
            </p:nvGrpSpPr>
            <p:grpSpPr>
              <a:xfrm>
                <a:off x="2525796" y="4089633"/>
                <a:ext cx="72126" cy="53788"/>
                <a:chOff x="2525796" y="4089633"/>
                <a:chExt cx="72126" cy="53788"/>
              </a:xfrm>
            </p:grpSpPr>
            <p:sp>
              <p:nvSpPr>
                <p:cNvPr id="5496" name="Google Shape;5496;p8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7" name="Google Shape;5497;p8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8" name="Google Shape;5498;p86"/>
              <p:cNvGrpSpPr/>
              <p:nvPr/>
            </p:nvGrpSpPr>
            <p:grpSpPr>
              <a:xfrm>
                <a:off x="2525225" y="3731058"/>
                <a:ext cx="64321" cy="64544"/>
                <a:chOff x="2525225" y="3731058"/>
                <a:chExt cx="64321" cy="64544"/>
              </a:xfrm>
            </p:grpSpPr>
            <p:sp>
              <p:nvSpPr>
                <p:cNvPr id="5499" name="Google Shape;5499;p8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0" name="Google Shape;5500;p8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4" name="Shape 5504"/>
        <p:cNvGrpSpPr/>
        <p:nvPr/>
      </p:nvGrpSpPr>
      <p:grpSpPr>
        <a:xfrm>
          <a:off x="0" y="0"/>
          <a:ext cx="0" cy="0"/>
          <a:chOff x="0" y="0"/>
          <a:chExt cx="0" cy="0"/>
        </a:xfrm>
      </p:grpSpPr>
      <p:grpSp>
        <p:nvGrpSpPr>
          <p:cNvPr id="5505" name="Google Shape;5505;p87"/>
          <p:cNvGrpSpPr/>
          <p:nvPr/>
        </p:nvGrpSpPr>
        <p:grpSpPr>
          <a:xfrm>
            <a:off x="1464857" y="2342713"/>
            <a:ext cx="1691842" cy="1381503"/>
            <a:chOff x="732428" y="1198513"/>
            <a:chExt cx="845921" cy="690752"/>
          </a:xfrm>
        </p:grpSpPr>
        <p:grpSp>
          <p:nvGrpSpPr>
            <p:cNvPr id="5506" name="Google Shape;5506;p87"/>
            <p:cNvGrpSpPr/>
            <p:nvPr/>
          </p:nvGrpSpPr>
          <p:grpSpPr>
            <a:xfrm>
              <a:off x="823030" y="1198513"/>
              <a:ext cx="755319" cy="690752"/>
              <a:chOff x="823030" y="1198513"/>
              <a:chExt cx="755319" cy="690752"/>
            </a:xfrm>
          </p:grpSpPr>
          <p:sp>
            <p:nvSpPr>
              <p:cNvPr id="5507" name="Google Shape;5507;p8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8" name="Google Shape;5508;p8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9" name="Google Shape;5509;p87"/>
            <p:cNvGrpSpPr/>
            <p:nvPr/>
          </p:nvGrpSpPr>
          <p:grpSpPr>
            <a:xfrm>
              <a:off x="732428" y="1239937"/>
              <a:ext cx="739912" cy="607886"/>
              <a:chOff x="732428" y="1239937"/>
              <a:chExt cx="739912" cy="607886"/>
            </a:xfrm>
          </p:grpSpPr>
          <p:sp>
            <p:nvSpPr>
              <p:cNvPr id="5510" name="Google Shape;5510;p8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11" name="Google Shape;5511;p8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2" name="Google Shape;5512;p87"/>
            <p:cNvGrpSpPr/>
            <p:nvPr/>
          </p:nvGrpSpPr>
          <p:grpSpPr>
            <a:xfrm>
              <a:off x="732428" y="1277018"/>
              <a:ext cx="702832" cy="533758"/>
              <a:chOff x="732428" y="1277018"/>
              <a:chExt cx="702832" cy="533758"/>
            </a:xfrm>
          </p:grpSpPr>
          <p:sp>
            <p:nvSpPr>
              <p:cNvPr id="5513" name="Google Shape;5513;p8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4" name="Google Shape;5514;p8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5" name="Google Shape;5515;p87"/>
            <p:cNvGrpSpPr/>
            <p:nvPr/>
          </p:nvGrpSpPr>
          <p:grpSpPr>
            <a:xfrm>
              <a:off x="931170" y="1306653"/>
              <a:ext cx="647179" cy="474455"/>
              <a:chOff x="931170" y="1306653"/>
              <a:chExt cx="647179" cy="474455"/>
            </a:xfrm>
          </p:grpSpPr>
          <p:sp>
            <p:nvSpPr>
              <p:cNvPr id="5516" name="Google Shape;5516;p8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7" name="Google Shape;5517;p8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18" name="Google Shape;5518;p8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9" name="Google Shape;5519;p87"/>
          <p:cNvGrpSpPr/>
          <p:nvPr/>
        </p:nvGrpSpPr>
        <p:grpSpPr>
          <a:xfrm>
            <a:off x="7928075" y="2342725"/>
            <a:ext cx="1269311" cy="1399963"/>
            <a:chOff x="5985650" y="2860025"/>
            <a:chExt cx="1396075" cy="1539775"/>
          </a:xfrm>
        </p:grpSpPr>
        <p:sp>
          <p:nvSpPr>
            <p:cNvPr id="5520" name="Google Shape;5520;p8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1" name="Google Shape;5521;p8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2" name="Google Shape;5522;p8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3" name="Google Shape;5523;p8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4" name="Google Shape;5524;p8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5" name="Google Shape;5525;p8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6" name="Google Shape;5526;p8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7" name="Google Shape;5527;p8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8" name="Google Shape;5528;p8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9" name="Google Shape;5529;p8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0" name="Google Shape;5530;p8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1" name="Google Shape;5531;p8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2" name="Google Shape;5532;p8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3" name="Google Shape;5533;p8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4" name="Google Shape;5534;p8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5" name="Google Shape;5535;p8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6" name="Google Shape;5536;p8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7" name="Google Shape;5537;p8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8" name="Google Shape;5538;p8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9" name="Google Shape;5539;p8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0" name="Google Shape;5540;p8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1" name="Google Shape;5541;p8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2" name="Google Shape;5542;p8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3" name="Google Shape;5543;p8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4" name="Google Shape;5544;p8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5" name="Google Shape;5545;p8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6" name="Google Shape;5546;p8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7" name="Google Shape;5547;p8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8" name="Google Shape;5548;p8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9" name="Google Shape;5549;p8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0" name="Google Shape;5550;p8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1" name="Google Shape;5551;p8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2" name="Google Shape;5552;p87"/>
          <p:cNvGrpSpPr/>
          <p:nvPr/>
        </p:nvGrpSpPr>
        <p:grpSpPr>
          <a:xfrm>
            <a:off x="9439374" y="2342713"/>
            <a:ext cx="1451690" cy="1399950"/>
            <a:chOff x="4249973" y="1201875"/>
            <a:chExt cx="1958568" cy="1888762"/>
          </a:xfrm>
        </p:grpSpPr>
        <p:sp>
          <p:nvSpPr>
            <p:cNvPr id="5553" name="Google Shape;5553;p8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54" name="Google Shape;5554;p87"/>
            <p:cNvGrpSpPr/>
            <p:nvPr/>
          </p:nvGrpSpPr>
          <p:grpSpPr>
            <a:xfrm>
              <a:off x="5853086" y="1789142"/>
              <a:ext cx="355454" cy="1048099"/>
              <a:chOff x="5576108" y="2016725"/>
              <a:chExt cx="565200" cy="1666560"/>
            </a:xfrm>
          </p:grpSpPr>
          <p:sp>
            <p:nvSpPr>
              <p:cNvPr id="5555" name="Google Shape;5555;p87"/>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556" name="Google Shape;5556;p8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7" name="Google Shape;5557;p87"/>
            <p:cNvGrpSpPr/>
            <p:nvPr/>
          </p:nvGrpSpPr>
          <p:grpSpPr>
            <a:xfrm>
              <a:off x="4869455" y="2691676"/>
              <a:ext cx="1013897" cy="398961"/>
              <a:chOff x="4012057" y="3451825"/>
              <a:chExt cx="1612175" cy="634379"/>
            </a:xfrm>
          </p:grpSpPr>
          <p:sp>
            <p:nvSpPr>
              <p:cNvPr id="5558" name="Google Shape;5558;p87"/>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559" name="Google Shape;5559;p8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0" name="Google Shape;5560;p87"/>
            <p:cNvGrpSpPr/>
            <p:nvPr/>
          </p:nvGrpSpPr>
          <p:grpSpPr>
            <a:xfrm>
              <a:off x="4276937" y="2155961"/>
              <a:ext cx="651965" cy="891358"/>
              <a:chOff x="3069908" y="2599997"/>
              <a:chExt cx="1036675" cy="1417328"/>
            </a:xfrm>
          </p:grpSpPr>
          <p:sp>
            <p:nvSpPr>
              <p:cNvPr id="5561" name="Google Shape;5561;p87"/>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562" name="Google Shape;5562;p8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3" name="Google Shape;5563;p87"/>
            <p:cNvGrpSpPr/>
            <p:nvPr/>
          </p:nvGrpSpPr>
          <p:grpSpPr>
            <a:xfrm>
              <a:off x="5054918" y="1201875"/>
              <a:ext cx="999548" cy="602711"/>
              <a:chOff x="4306958" y="1082925"/>
              <a:chExt cx="1589359" cy="958358"/>
            </a:xfrm>
          </p:grpSpPr>
          <p:sp>
            <p:nvSpPr>
              <p:cNvPr id="5564" name="Google Shape;5564;p87"/>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565" name="Google Shape;5565;p8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6" name="Google Shape;5566;p87"/>
            <p:cNvGrpSpPr/>
            <p:nvPr/>
          </p:nvGrpSpPr>
          <p:grpSpPr>
            <a:xfrm>
              <a:off x="4249973" y="1303451"/>
              <a:ext cx="799317" cy="841334"/>
              <a:chOff x="3027033" y="1244439"/>
              <a:chExt cx="1270977" cy="1337786"/>
            </a:xfrm>
          </p:grpSpPr>
          <p:sp>
            <p:nvSpPr>
              <p:cNvPr id="5567" name="Google Shape;5567;p87"/>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568" name="Google Shape;5568;p8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69" name="Google Shape;5569;p87"/>
          <p:cNvGrpSpPr/>
          <p:nvPr/>
        </p:nvGrpSpPr>
        <p:grpSpPr>
          <a:xfrm>
            <a:off x="8145102" y="4116274"/>
            <a:ext cx="1501537" cy="1367568"/>
            <a:chOff x="4204684" y="2104422"/>
            <a:chExt cx="699822" cy="637382"/>
          </a:xfrm>
        </p:grpSpPr>
        <p:grpSp>
          <p:nvGrpSpPr>
            <p:cNvPr id="5570" name="Google Shape;5570;p87"/>
            <p:cNvGrpSpPr/>
            <p:nvPr/>
          </p:nvGrpSpPr>
          <p:grpSpPr>
            <a:xfrm>
              <a:off x="4204684" y="2430067"/>
              <a:ext cx="342957" cy="311738"/>
              <a:chOff x="4204684" y="2430067"/>
              <a:chExt cx="342957" cy="311738"/>
            </a:xfrm>
          </p:grpSpPr>
          <p:sp>
            <p:nvSpPr>
              <p:cNvPr id="5571" name="Google Shape;5571;p8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2" name="Google Shape;5572;p8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3" name="Google Shape;5573;p87"/>
            <p:cNvGrpSpPr/>
            <p:nvPr/>
          </p:nvGrpSpPr>
          <p:grpSpPr>
            <a:xfrm>
              <a:off x="4561586" y="2430067"/>
              <a:ext cx="342920" cy="311738"/>
              <a:chOff x="4561586" y="2430067"/>
              <a:chExt cx="342920" cy="311738"/>
            </a:xfrm>
          </p:grpSpPr>
          <p:sp>
            <p:nvSpPr>
              <p:cNvPr id="5574" name="Google Shape;5574;p8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5" name="Google Shape;5575;p8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6" name="Google Shape;5576;p87"/>
            <p:cNvGrpSpPr/>
            <p:nvPr/>
          </p:nvGrpSpPr>
          <p:grpSpPr>
            <a:xfrm>
              <a:off x="4561586" y="2104422"/>
              <a:ext cx="342920" cy="311738"/>
              <a:chOff x="4561586" y="2104422"/>
              <a:chExt cx="342920" cy="311738"/>
            </a:xfrm>
          </p:grpSpPr>
          <p:sp>
            <p:nvSpPr>
              <p:cNvPr id="5577" name="Google Shape;5577;p8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8" name="Google Shape;5578;p8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9" name="Google Shape;5579;p87"/>
            <p:cNvGrpSpPr/>
            <p:nvPr/>
          </p:nvGrpSpPr>
          <p:grpSpPr>
            <a:xfrm>
              <a:off x="4204684" y="2104422"/>
              <a:ext cx="342957" cy="311664"/>
              <a:chOff x="4204684" y="2104422"/>
              <a:chExt cx="342957" cy="311664"/>
            </a:xfrm>
          </p:grpSpPr>
          <p:sp>
            <p:nvSpPr>
              <p:cNvPr id="5580" name="Google Shape;5580;p8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1" name="Google Shape;5581;p8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82" name="Google Shape;5582;p87"/>
          <p:cNvGrpSpPr/>
          <p:nvPr/>
        </p:nvGrpSpPr>
        <p:grpSpPr>
          <a:xfrm>
            <a:off x="11073969" y="2342702"/>
            <a:ext cx="1321182" cy="1377733"/>
            <a:chOff x="5830645" y="1267368"/>
            <a:chExt cx="530340" cy="553040"/>
          </a:xfrm>
        </p:grpSpPr>
        <p:sp>
          <p:nvSpPr>
            <p:cNvPr id="5583" name="Google Shape;5583;p8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84" name="Google Shape;5584;p87"/>
            <p:cNvGrpSpPr/>
            <p:nvPr/>
          </p:nvGrpSpPr>
          <p:grpSpPr>
            <a:xfrm>
              <a:off x="5830645" y="1267368"/>
              <a:ext cx="259743" cy="269909"/>
              <a:chOff x="5830645" y="1267368"/>
              <a:chExt cx="259743" cy="269909"/>
            </a:xfrm>
          </p:grpSpPr>
          <p:sp>
            <p:nvSpPr>
              <p:cNvPr id="5585" name="Google Shape;5585;p8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6" name="Google Shape;5586;p8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7" name="Google Shape;5587;p87"/>
            <p:cNvGrpSpPr/>
            <p:nvPr/>
          </p:nvGrpSpPr>
          <p:grpSpPr>
            <a:xfrm>
              <a:off x="6101293" y="1267368"/>
              <a:ext cx="259692" cy="269909"/>
              <a:chOff x="6101293" y="1267368"/>
              <a:chExt cx="259692" cy="269909"/>
            </a:xfrm>
          </p:grpSpPr>
          <p:sp>
            <p:nvSpPr>
              <p:cNvPr id="5588" name="Google Shape;5588;p8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9" name="Google Shape;5589;p8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0" name="Google Shape;5590;p87"/>
            <p:cNvGrpSpPr/>
            <p:nvPr/>
          </p:nvGrpSpPr>
          <p:grpSpPr>
            <a:xfrm>
              <a:off x="5830645" y="1550500"/>
              <a:ext cx="259692" cy="269909"/>
              <a:chOff x="5830645" y="1550500"/>
              <a:chExt cx="259692" cy="269909"/>
            </a:xfrm>
          </p:grpSpPr>
          <p:sp>
            <p:nvSpPr>
              <p:cNvPr id="5591" name="Google Shape;5591;p8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2" name="Google Shape;5592;p8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3" name="Google Shape;5593;p87"/>
            <p:cNvGrpSpPr/>
            <p:nvPr/>
          </p:nvGrpSpPr>
          <p:grpSpPr>
            <a:xfrm>
              <a:off x="6101293" y="1550500"/>
              <a:ext cx="259692" cy="269909"/>
              <a:chOff x="6101293" y="1550500"/>
              <a:chExt cx="259692" cy="269909"/>
            </a:xfrm>
          </p:grpSpPr>
          <p:sp>
            <p:nvSpPr>
              <p:cNvPr id="5594" name="Google Shape;5594;p8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5" name="Google Shape;5595;p8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96" name="Google Shape;5596;p87"/>
          <p:cNvGrpSpPr/>
          <p:nvPr/>
        </p:nvGrpSpPr>
        <p:grpSpPr>
          <a:xfrm>
            <a:off x="1478276" y="4123621"/>
            <a:ext cx="1394307" cy="1359148"/>
            <a:chOff x="2679875" y="2361475"/>
            <a:chExt cx="780425" cy="760575"/>
          </a:xfrm>
        </p:grpSpPr>
        <p:sp>
          <p:nvSpPr>
            <p:cNvPr id="5597" name="Google Shape;5597;p8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8" name="Google Shape;5598;p8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9" name="Google Shape;5599;p8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0" name="Google Shape;5600;p8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1" name="Google Shape;5601;p8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2" name="Google Shape;5602;p8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3" name="Google Shape;5603;p87"/>
          <p:cNvGrpSpPr/>
          <p:nvPr/>
        </p:nvGrpSpPr>
        <p:grpSpPr>
          <a:xfrm>
            <a:off x="6276594" y="2342805"/>
            <a:ext cx="1471659" cy="1369094"/>
            <a:chOff x="3351965" y="1148808"/>
            <a:chExt cx="750770" cy="698375"/>
          </a:xfrm>
        </p:grpSpPr>
        <p:grpSp>
          <p:nvGrpSpPr>
            <p:cNvPr id="5604" name="Google Shape;5604;p87"/>
            <p:cNvGrpSpPr/>
            <p:nvPr/>
          </p:nvGrpSpPr>
          <p:grpSpPr>
            <a:xfrm>
              <a:off x="3586796" y="1148808"/>
              <a:ext cx="294857" cy="286830"/>
              <a:chOff x="3750225" y="1774000"/>
              <a:chExt cx="149575" cy="145525"/>
            </a:xfrm>
          </p:grpSpPr>
          <p:sp>
            <p:nvSpPr>
              <p:cNvPr id="5605" name="Google Shape;5605;p8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6" name="Google Shape;5606;p8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7" name="Google Shape;5607;p87"/>
            <p:cNvGrpSpPr/>
            <p:nvPr/>
          </p:nvGrpSpPr>
          <p:grpSpPr>
            <a:xfrm>
              <a:off x="3779245" y="1375768"/>
              <a:ext cx="323490" cy="286978"/>
              <a:chOff x="3847850" y="1889150"/>
              <a:chExt cx="164100" cy="145600"/>
            </a:xfrm>
          </p:grpSpPr>
          <p:sp>
            <p:nvSpPr>
              <p:cNvPr id="5608" name="Google Shape;5608;p8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9" name="Google Shape;5609;p8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0" name="Google Shape;5610;p87"/>
            <p:cNvGrpSpPr/>
            <p:nvPr/>
          </p:nvGrpSpPr>
          <p:grpSpPr>
            <a:xfrm>
              <a:off x="3351965" y="1330435"/>
              <a:ext cx="295449" cy="285401"/>
              <a:chOff x="3631100" y="1866150"/>
              <a:chExt cx="149875" cy="144800"/>
            </a:xfrm>
          </p:grpSpPr>
          <p:sp>
            <p:nvSpPr>
              <p:cNvPr id="5611" name="Google Shape;5611;p8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2" name="Google Shape;5612;p8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3" name="Google Shape;5613;p87"/>
            <p:cNvGrpSpPr/>
            <p:nvPr/>
          </p:nvGrpSpPr>
          <p:grpSpPr>
            <a:xfrm>
              <a:off x="3548208" y="1560352"/>
              <a:ext cx="294808" cy="286830"/>
              <a:chOff x="3730650" y="1982800"/>
              <a:chExt cx="149550" cy="145525"/>
            </a:xfrm>
          </p:grpSpPr>
          <p:sp>
            <p:nvSpPr>
              <p:cNvPr id="5614" name="Google Shape;5614;p8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5" name="Google Shape;5615;p8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16" name="Google Shape;5616;p87"/>
          <p:cNvGrpSpPr/>
          <p:nvPr/>
        </p:nvGrpSpPr>
        <p:grpSpPr>
          <a:xfrm>
            <a:off x="15279899" y="2342713"/>
            <a:ext cx="1609129" cy="1355590"/>
            <a:chOff x="7636443" y="1204988"/>
            <a:chExt cx="804565" cy="677795"/>
          </a:xfrm>
        </p:grpSpPr>
        <p:grpSp>
          <p:nvGrpSpPr>
            <p:cNvPr id="5617" name="Google Shape;5617;p87"/>
            <p:cNvGrpSpPr/>
            <p:nvPr/>
          </p:nvGrpSpPr>
          <p:grpSpPr>
            <a:xfrm>
              <a:off x="7636443" y="1509705"/>
              <a:ext cx="804565" cy="373078"/>
              <a:chOff x="7636443" y="1509705"/>
              <a:chExt cx="804565" cy="373078"/>
            </a:xfrm>
          </p:grpSpPr>
          <p:sp>
            <p:nvSpPr>
              <p:cNvPr id="5618" name="Google Shape;5618;p8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9" name="Google Shape;5619;p8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0" name="Google Shape;5620;p87"/>
            <p:cNvGrpSpPr/>
            <p:nvPr/>
          </p:nvGrpSpPr>
          <p:grpSpPr>
            <a:xfrm>
              <a:off x="7636443" y="1408133"/>
              <a:ext cx="804565" cy="373078"/>
              <a:chOff x="7636443" y="1408133"/>
              <a:chExt cx="804565" cy="373078"/>
            </a:xfrm>
          </p:grpSpPr>
          <p:sp>
            <p:nvSpPr>
              <p:cNvPr id="5621" name="Google Shape;5621;p8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2" name="Google Shape;5622;p8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3" name="Google Shape;5623;p87"/>
            <p:cNvGrpSpPr/>
            <p:nvPr/>
          </p:nvGrpSpPr>
          <p:grpSpPr>
            <a:xfrm>
              <a:off x="7636443" y="1306560"/>
              <a:ext cx="804565" cy="373078"/>
              <a:chOff x="7636443" y="1306560"/>
              <a:chExt cx="804565" cy="373078"/>
            </a:xfrm>
          </p:grpSpPr>
          <p:sp>
            <p:nvSpPr>
              <p:cNvPr id="5624" name="Google Shape;5624;p8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25" name="Google Shape;5625;p8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626" name="Google Shape;5626;p87"/>
            <p:cNvGrpSpPr/>
            <p:nvPr/>
          </p:nvGrpSpPr>
          <p:grpSpPr>
            <a:xfrm>
              <a:off x="7636443" y="1204988"/>
              <a:ext cx="804565" cy="373078"/>
              <a:chOff x="7636443" y="1204988"/>
              <a:chExt cx="804565" cy="373078"/>
            </a:xfrm>
          </p:grpSpPr>
          <p:sp>
            <p:nvSpPr>
              <p:cNvPr id="5627" name="Google Shape;5627;p8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28" name="Google Shape;5628;p8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29" name="Google Shape;5629;p87"/>
          <p:cNvGrpSpPr/>
          <p:nvPr/>
        </p:nvGrpSpPr>
        <p:grpSpPr>
          <a:xfrm>
            <a:off x="9957591" y="4157541"/>
            <a:ext cx="1322678" cy="1322375"/>
            <a:chOff x="3990000" y="975400"/>
            <a:chExt cx="3934200" cy="3933300"/>
          </a:xfrm>
        </p:grpSpPr>
        <p:sp>
          <p:nvSpPr>
            <p:cNvPr id="5630" name="Google Shape;5630;p87"/>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1" name="Google Shape;5631;p87"/>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2" name="Google Shape;5632;p87"/>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3" name="Google Shape;5633;p87"/>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34" name="Google Shape;5634;p87"/>
          <p:cNvGrpSpPr/>
          <p:nvPr/>
        </p:nvGrpSpPr>
        <p:grpSpPr>
          <a:xfrm>
            <a:off x="13244887" y="4114818"/>
            <a:ext cx="1737762" cy="1368481"/>
            <a:chOff x="6598259" y="2078634"/>
            <a:chExt cx="868881" cy="684241"/>
          </a:xfrm>
        </p:grpSpPr>
        <p:sp>
          <p:nvSpPr>
            <p:cNvPr id="5635" name="Google Shape;5635;p8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6" name="Google Shape;5636;p8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7" name="Google Shape;5637;p8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8" name="Google Shape;5638;p8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9" name="Google Shape;5639;p8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0" name="Google Shape;5640;p8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41" name="Google Shape;5641;p87"/>
            <p:cNvGrpSpPr/>
            <p:nvPr/>
          </p:nvGrpSpPr>
          <p:grpSpPr>
            <a:xfrm>
              <a:off x="6808175" y="2078634"/>
              <a:ext cx="452229" cy="684241"/>
              <a:chOff x="6808175" y="2078634"/>
              <a:chExt cx="452229" cy="684241"/>
            </a:xfrm>
          </p:grpSpPr>
          <p:sp>
            <p:nvSpPr>
              <p:cNvPr id="5642" name="Google Shape;5642;p8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3" name="Google Shape;5643;p8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4" name="Google Shape;5644;p8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5" name="Google Shape;5645;p8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6" name="Google Shape;5646;p8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7" name="Google Shape;5647;p8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48" name="Google Shape;5648;p87"/>
              <p:cNvGrpSpPr/>
              <p:nvPr/>
            </p:nvGrpSpPr>
            <p:grpSpPr>
              <a:xfrm>
                <a:off x="6821586" y="2078634"/>
                <a:ext cx="426871" cy="684241"/>
                <a:chOff x="6821586" y="2078634"/>
                <a:chExt cx="426871" cy="684241"/>
              </a:xfrm>
            </p:grpSpPr>
            <p:grpSp>
              <p:nvGrpSpPr>
                <p:cNvPr id="5649" name="Google Shape;5649;p87"/>
                <p:cNvGrpSpPr/>
                <p:nvPr/>
              </p:nvGrpSpPr>
              <p:grpSpPr>
                <a:xfrm>
                  <a:off x="6821586" y="2078634"/>
                  <a:ext cx="426871" cy="684241"/>
                  <a:chOff x="6821586" y="2078634"/>
                  <a:chExt cx="426871" cy="684241"/>
                </a:xfrm>
              </p:grpSpPr>
              <p:sp>
                <p:nvSpPr>
                  <p:cNvPr id="5650" name="Google Shape;5650;p8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1" name="Google Shape;5651;p8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2" name="Google Shape;5652;p8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3" name="Google Shape;5653;p8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4" name="Google Shape;5654;p8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5" name="Google Shape;5655;p8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6" name="Google Shape;5656;p8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7" name="Google Shape;5657;p8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8" name="Google Shape;5658;p8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9" name="Google Shape;5659;p8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0" name="Google Shape;5660;p8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1" name="Google Shape;5661;p8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2" name="Google Shape;5662;p8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3" name="Google Shape;5663;p8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4" name="Google Shape;5664;p8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5" name="Google Shape;5665;p8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6" name="Google Shape;5666;p8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7" name="Google Shape;5667;p8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8" name="Google Shape;5668;p8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69" name="Google Shape;5669;p8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0" name="Google Shape;5670;p8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1" name="Google Shape;5671;p8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2" name="Google Shape;5672;p8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3" name="Google Shape;5673;p8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4" name="Google Shape;5674;p8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675" name="Google Shape;5675;p87"/>
          <p:cNvGrpSpPr/>
          <p:nvPr/>
        </p:nvGrpSpPr>
        <p:grpSpPr>
          <a:xfrm>
            <a:off x="11591220" y="4126036"/>
            <a:ext cx="1342715" cy="1342715"/>
            <a:chOff x="6535625" y="760425"/>
            <a:chExt cx="1665900" cy="1665900"/>
          </a:xfrm>
        </p:grpSpPr>
        <p:sp>
          <p:nvSpPr>
            <p:cNvPr id="5676" name="Google Shape;5676;p87"/>
            <p:cNvSpPr/>
            <p:nvPr/>
          </p:nvSpPr>
          <p:spPr>
            <a:xfrm>
              <a:off x="6535625" y="760425"/>
              <a:ext cx="1665900" cy="16659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7" name="Google Shape;5677;p87"/>
            <p:cNvSpPr/>
            <p:nvPr/>
          </p:nvSpPr>
          <p:spPr>
            <a:xfrm>
              <a:off x="6713675" y="1116525"/>
              <a:ext cx="1309800" cy="13098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8" name="Google Shape;5678;p87"/>
            <p:cNvSpPr/>
            <p:nvPr/>
          </p:nvSpPr>
          <p:spPr>
            <a:xfrm>
              <a:off x="6831275" y="1351725"/>
              <a:ext cx="1074600" cy="1074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9" name="Google Shape;5679;p87"/>
            <p:cNvSpPr/>
            <p:nvPr/>
          </p:nvSpPr>
          <p:spPr>
            <a:xfrm>
              <a:off x="6942425" y="1574025"/>
              <a:ext cx="852300" cy="8523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0" name="Google Shape;5680;p87"/>
          <p:cNvGrpSpPr/>
          <p:nvPr/>
        </p:nvGrpSpPr>
        <p:grpSpPr>
          <a:xfrm>
            <a:off x="1464853" y="7462837"/>
            <a:ext cx="2681577" cy="1281660"/>
            <a:chOff x="238125" y="1151100"/>
            <a:chExt cx="7139450" cy="3412300"/>
          </a:xfrm>
        </p:grpSpPr>
        <p:sp>
          <p:nvSpPr>
            <p:cNvPr id="5681" name="Google Shape;5681;p8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2" name="Google Shape;5682;p8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3" name="Google Shape;5683;p8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4" name="Google Shape;5684;p8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5" name="Google Shape;5685;p8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6" name="Google Shape;5686;p8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7" name="Google Shape;5687;p8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8" name="Google Shape;5688;p8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9" name="Google Shape;5689;p8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0" name="Google Shape;5690;p8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1" name="Google Shape;5691;p8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2" name="Google Shape;5692;p8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3" name="Google Shape;5693;p87"/>
          <p:cNvGrpSpPr/>
          <p:nvPr/>
        </p:nvGrpSpPr>
        <p:grpSpPr>
          <a:xfrm>
            <a:off x="11199299" y="5869399"/>
            <a:ext cx="1970714" cy="1171528"/>
            <a:chOff x="5145061" y="2881789"/>
            <a:chExt cx="1107641" cy="658458"/>
          </a:xfrm>
        </p:grpSpPr>
        <p:grpSp>
          <p:nvGrpSpPr>
            <p:cNvPr id="5694" name="Google Shape;5694;p87"/>
            <p:cNvGrpSpPr/>
            <p:nvPr/>
          </p:nvGrpSpPr>
          <p:grpSpPr>
            <a:xfrm>
              <a:off x="5722989" y="3244587"/>
              <a:ext cx="529713" cy="295659"/>
              <a:chOff x="5722989" y="3244587"/>
              <a:chExt cx="529713" cy="295659"/>
            </a:xfrm>
          </p:grpSpPr>
          <p:sp>
            <p:nvSpPr>
              <p:cNvPr id="5695" name="Google Shape;5695;p8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96" name="Google Shape;5696;p8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697" name="Google Shape;5697;p87"/>
            <p:cNvGrpSpPr/>
            <p:nvPr/>
          </p:nvGrpSpPr>
          <p:grpSpPr>
            <a:xfrm>
              <a:off x="5145061" y="3244587"/>
              <a:ext cx="536807" cy="295659"/>
              <a:chOff x="5145061" y="3244587"/>
              <a:chExt cx="536807" cy="295659"/>
            </a:xfrm>
          </p:grpSpPr>
          <p:sp>
            <p:nvSpPr>
              <p:cNvPr id="5698" name="Google Shape;5698;p8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99" name="Google Shape;5699;p8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700" name="Google Shape;5700;p87"/>
            <p:cNvGrpSpPr/>
            <p:nvPr/>
          </p:nvGrpSpPr>
          <p:grpSpPr>
            <a:xfrm>
              <a:off x="5341327" y="2898245"/>
              <a:ext cx="532309" cy="614891"/>
              <a:chOff x="5341327" y="2898245"/>
              <a:chExt cx="532309" cy="614891"/>
            </a:xfrm>
          </p:grpSpPr>
          <p:sp>
            <p:nvSpPr>
              <p:cNvPr id="5701" name="Google Shape;5701;p8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02" name="Google Shape;5702;p8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703" name="Google Shape;5703;p87"/>
            <p:cNvGrpSpPr/>
            <p:nvPr/>
          </p:nvGrpSpPr>
          <p:grpSpPr>
            <a:xfrm>
              <a:off x="5532290" y="2881789"/>
              <a:ext cx="620516" cy="305456"/>
              <a:chOff x="5532290" y="2881789"/>
              <a:chExt cx="620516" cy="305456"/>
            </a:xfrm>
          </p:grpSpPr>
          <p:sp>
            <p:nvSpPr>
              <p:cNvPr id="5704" name="Google Shape;5704;p8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05" name="Google Shape;5705;p8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5706" name="Google Shape;5706;p87"/>
          <p:cNvGrpSpPr/>
          <p:nvPr/>
        </p:nvGrpSpPr>
        <p:grpSpPr>
          <a:xfrm>
            <a:off x="16357145" y="7453515"/>
            <a:ext cx="538136" cy="1290982"/>
            <a:chOff x="7026852" y="3311869"/>
            <a:chExt cx="434331" cy="1041954"/>
          </a:xfrm>
        </p:grpSpPr>
        <p:sp>
          <p:nvSpPr>
            <p:cNvPr id="5707" name="Google Shape;5707;p8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8" name="Google Shape;5708;p8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9" name="Google Shape;5709;p8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0" name="Google Shape;5710;p87"/>
          <p:cNvGrpSpPr/>
          <p:nvPr/>
        </p:nvGrpSpPr>
        <p:grpSpPr>
          <a:xfrm>
            <a:off x="12390308" y="7531990"/>
            <a:ext cx="587763" cy="587672"/>
            <a:chOff x="4873519" y="3311869"/>
            <a:chExt cx="499374" cy="499296"/>
          </a:xfrm>
        </p:grpSpPr>
        <p:sp>
          <p:nvSpPr>
            <p:cNvPr id="5711" name="Google Shape;5711;p8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2" name="Google Shape;5712;p8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3" name="Google Shape;5713;p87"/>
          <p:cNvGrpSpPr/>
          <p:nvPr/>
        </p:nvGrpSpPr>
        <p:grpSpPr>
          <a:xfrm>
            <a:off x="12390308" y="8156733"/>
            <a:ext cx="587763" cy="587763"/>
            <a:chOff x="4873519" y="3875839"/>
            <a:chExt cx="499374" cy="499374"/>
          </a:xfrm>
        </p:grpSpPr>
        <p:sp>
          <p:nvSpPr>
            <p:cNvPr id="5714" name="Google Shape;5714;p8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5" name="Google Shape;5715;p8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6" name="Google Shape;5716;p87"/>
          <p:cNvGrpSpPr/>
          <p:nvPr/>
        </p:nvGrpSpPr>
        <p:grpSpPr>
          <a:xfrm>
            <a:off x="4851362" y="4100637"/>
            <a:ext cx="1396208" cy="1396416"/>
            <a:chOff x="2565073" y="2075876"/>
            <a:chExt cx="672482" cy="672518"/>
          </a:xfrm>
        </p:grpSpPr>
        <p:sp>
          <p:nvSpPr>
            <p:cNvPr id="5717" name="Google Shape;5717;p8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8" name="Google Shape;5718;p8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9" name="Google Shape;5719;p8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0" name="Google Shape;5720;p8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1" name="Google Shape;5721;p8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2" name="Google Shape;5722;p8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3" name="Google Shape;5723;p87"/>
          <p:cNvGrpSpPr/>
          <p:nvPr/>
        </p:nvGrpSpPr>
        <p:grpSpPr>
          <a:xfrm>
            <a:off x="11298185" y="7469838"/>
            <a:ext cx="876709" cy="1274658"/>
            <a:chOff x="1697726" y="3244179"/>
            <a:chExt cx="788124" cy="1146069"/>
          </a:xfrm>
        </p:grpSpPr>
        <p:sp>
          <p:nvSpPr>
            <p:cNvPr id="5724" name="Google Shape;5724;p8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5" name="Google Shape;5725;p8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26" name="Google Shape;5726;p87"/>
          <p:cNvSpPr/>
          <p:nvPr/>
        </p:nvSpPr>
        <p:spPr>
          <a:xfrm>
            <a:off x="16292703" y="72454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27" name="Google Shape;5727;p87"/>
          <p:cNvGrpSpPr/>
          <p:nvPr/>
        </p:nvGrpSpPr>
        <p:grpSpPr>
          <a:xfrm>
            <a:off x="15300613" y="4126564"/>
            <a:ext cx="1599129" cy="1340565"/>
            <a:chOff x="7617850" y="2063282"/>
            <a:chExt cx="799565" cy="670282"/>
          </a:xfrm>
        </p:grpSpPr>
        <p:cxnSp>
          <p:nvCxnSpPr>
            <p:cNvPr id="5728" name="Google Shape;5728;p8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29" name="Google Shape;5729;p8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30" name="Google Shape;5730;p8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31" name="Google Shape;5731;p8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32" name="Google Shape;5732;p8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733" name="Google Shape;5733;p8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734" name="Google Shape;5734;p87"/>
            <p:cNvGrpSpPr/>
            <p:nvPr/>
          </p:nvGrpSpPr>
          <p:grpSpPr>
            <a:xfrm>
              <a:off x="7734309" y="2063282"/>
              <a:ext cx="570957" cy="620095"/>
              <a:chOff x="7734309" y="2063282"/>
              <a:chExt cx="570957" cy="620095"/>
            </a:xfrm>
          </p:grpSpPr>
          <p:grpSp>
            <p:nvGrpSpPr>
              <p:cNvPr id="5735" name="Google Shape;5735;p87"/>
              <p:cNvGrpSpPr/>
              <p:nvPr/>
            </p:nvGrpSpPr>
            <p:grpSpPr>
              <a:xfrm>
                <a:off x="8031573" y="2063282"/>
                <a:ext cx="273693" cy="620095"/>
                <a:chOff x="8031573" y="2063282"/>
                <a:chExt cx="273693" cy="620095"/>
              </a:xfrm>
            </p:grpSpPr>
            <p:sp>
              <p:nvSpPr>
                <p:cNvPr id="5736" name="Google Shape;5736;p8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7" name="Google Shape;5737;p8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8" name="Google Shape;5738;p8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9" name="Google Shape;5739;p8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0" name="Google Shape;5740;p87"/>
              <p:cNvGrpSpPr/>
              <p:nvPr/>
            </p:nvGrpSpPr>
            <p:grpSpPr>
              <a:xfrm flipH="1">
                <a:off x="7734309" y="2063282"/>
                <a:ext cx="273693" cy="620095"/>
                <a:chOff x="8031573" y="2063282"/>
                <a:chExt cx="273693" cy="620095"/>
              </a:xfrm>
            </p:grpSpPr>
            <p:sp>
              <p:nvSpPr>
                <p:cNvPr id="5741" name="Google Shape;5741;p8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2" name="Google Shape;5742;p8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3" name="Google Shape;5743;p8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4" name="Google Shape;5744;p8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5745" name="Google Shape;5745;p87"/>
          <p:cNvSpPr/>
          <p:nvPr/>
        </p:nvSpPr>
        <p:spPr>
          <a:xfrm>
            <a:off x="14221122" y="75107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46" name="Google Shape;5746;p87"/>
          <p:cNvSpPr/>
          <p:nvPr/>
        </p:nvSpPr>
        <p:spPr>
          <a:xfrm rot="10800000">
            <a:off x="13193485" y="75055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47" name="Google Shape;5747;p87"/>
          <p:cNvGrpSpPr/>
          <p:nvPr/>
        </p:nvGrpSpPr>
        <p:grpSpPr>
          <a:xfrm>
            <a:off x="15673826" y="5833531"/>
            <a:ext cx="1205134" cy="1203767"/>
            <a:chOff x="1186975" y="238125"/>
            <a:chExt cx="5244275" cy="5238325"/>
          </a:xfrm>
        </p:grpSpPr>
        <p:sp>
          <p:nvSpPr>
            <p:cNvPr id="5748" name="Google Shape;5748;p8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9" name="Google Shape;5749;p8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0" name="Google Shape;5750;p8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1" name="Google Shape;5751;p8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2" name="Google Shape;5752;p87"/>
          <p:cNvGrpSpPr/>
          <p:nvPr/>
        </p:nvGrpSpPr>
        <p:grpSpPr>
          <a:xfrm>
            <a:off x="6559301" y="4112497"/>
            <a:ext cx="1303695" cy="1374676"/>
            <a:chOff x="3400515" y="2056248"/>
            <a:chExt cx="698134" cy="735987"/>
          </a:xfrm>
        </p:grpSpPr>
        <p:grpSp>
          <p:nvGrpSpPr>
            <p:cNvPr id="5753" name="Google Shape;5753;p87"/>
            <p:cNvGrpSpPr/>
            <p:nvPr/>
          </p:nvGrpSpPr>
          <p:grpSpPr>
            <a:xfrm>
              <a:off x="3400515" y="2283913"/>
              <a:ext cx="312919" cy="219900"/>
              <a:chOff x="3400515" y="2283913"/>
              <a:chExt cx="312919" cy="219900"/>
            </a:xfrm>
          </p:grpSpPr>
          <p:sp>
            <p:nvSpPr>
              <p:cNvPr id="5754" name="Google Shape;5754;p87"/>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755" name="Google Shape;5755;p8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756" name="Google Shape;5756;p87"/>
            <p:cNvGrpSpPr/>
            <p:nvPr/>
          </p:nvGrpSpPr>
          <p:grpSpPr>
            <a:xfrm>
              <a:off x="3547823" y="2461089"/>
              <a:ext cx="219900" cy="331146"/>
              <a:chOff x="3547823" y="2461089"/>
              <a:chExt cx="219900" cy="331146"/>
            </a:xfrm>
          </p:grpSpPr>
          <p:sp>
            <p:nvSpPr>
              <p:cNvPr id="5757" name="Google Shape;5757;p87"/>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758" name="Google Shape;5758;p8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759" name="Google Shape;5759;p87"/>
            <p:cNvGrpSpPr/>
            <p:nvPr/>
          </p:nvGrpSpPr>
          <p:grpSpPr>
            <a:xfrm>
              <a:off x="3734138" y="2461089"/>
              <a:ext cx="219900" cy="331146"/>
              <a:chOff x="3734138" y="2461089"/>
              <a:chExt cx="219900" cy="331146"/>
            </a:xfrm>
          </p:grpSpPr>
          <p:sp>
            <p:nvSpPr>
              <p:cNvPr id="5760" name="Google Shape;5760;p87"/>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761" name="Google Shape;5761;p8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762" name="Google Shape;5762;p87"/>
            <p:cNvGrpSpPr/>
            <p:nvPr/>
          </p:nvGrpSpPr>
          <p:grpSpPr>
            <a:xfrm>
              <a:off x="3787560" y="2281742"/>
              <a:ext cx="311089" cy="219900"/>
              <a:chOff x="3787560" y="2281742"/>
              <a:chExt cx="311089" cy="219900"/>
            </a:xfrm>
          </p:grpSpPr>
          <p:sp>
            <p:nvSpPr>
              <p:cNvPr id="5763" name="Google Shape;5763;p87"/>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764" name="Google Shape;5764;p8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765" name="Google Shape;5765;p87"/>
            <p:cNvGrpSpPr/>
            <p:nvPr/>
          </p:nvGrpSpPr>
          <p:grpSpPr>
            <a:xfrm>
              <a:off x="3637290" y="2056248"/>
              <a:ext cx="219900" cy="330736"/>
              <a:chOff x="3637290" y="2056248"/>
              <a:chExt cx="219900" cy="330736"/>
            </a:xfrm>
          </p:grpSpPr>
          <p:sp>
            <p:nvSpPr>
              <p:cNvPr id="5766" name="Google Shape;5766;p87"/>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5767" name="Google Shape;5767;p8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68" name="Google Shape;5768;p87"/>
          <p:cNvGrpSpPr/>
          <p:nvPr/>
        </p:nvGrpSpPr>
        <p:grpSpPr>
          <a:xfrm>
            <a:off x="5142712" y="5852511"/>
            <a:ext cx="2536288" cy="1184787"/>
            <a:chOff x="238125" y="1188750"/>
            <a:chExt cx="7140450" cy="3335550"/>
          </a:xfrm>
        </p:grpSpPr>
        <p:sp>
          <p:nvSpPr>
            <p:cNvPr id="5769" name="Google Shape;5769;p8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0" name="Google Shape;5770;p8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1" name="Google Shape;5771;p8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2" name="Google Shape;5772;p8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3" name="Google Shape;5773;p8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4" name="Google Shape;5774;p87"/>
          <p:cNvGrpSpPr/>
          <p:nvPr/>
        </p:nvGrpSpPr>
        <p:grpSpPr>
          <a:xfrm>
            <a:off x="13358514" y="5856819"/>
            <a:ext cx="2107888" cy="1180294"/>
            <a:chOff x="238125" y="1335475"/>
            <a:chExt cx="5418735" cy="3034175"/>
          </a:xfrm>
        </p:grpSpPr>
        <p:sp>
          <p:nvSpPr>
            <p:cNvPr id="5775" name="Google Shape;5775;p8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6" name="Google Shape;5776;p8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7" name="Google Shape;5777;p8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778" name="Google Shape;5778;p87"/>
          <p:cNvGrpSpPr/>
          <p:nvPr/>
        </p:nvGrpSpPr>
        <p:grpSpPr>
          <a:xfrm>
            <a:off x="8220131" y="7466619"/>
            <a:ext cx="2536414" cy="1277877"/>
            <a:chOff x="3967651" y="3645904"/>
            <a:chExt cx="1479304" cy="745292"/>
          </a:xfrm>
        </p:grpSpPr>
        <p:grpSp>
          <p:nvGrpSpPr>
            <p:cNvPr id="5779" name="Google Shape;5779;p87"/>
            <p:cNvGrpSpPr/>
            <p:nvPr/>
          </p:nvGrpSpPr>
          <p:grpSpPr>
            <a:xfrm>
              <a:off x="3967651" y="4009026"/>
              <a:ext cx="1479304" cy="382170"/>
              <a:chOff x="3967651" y="4009026"/>
              <a:chExt cx="1479304" cy="382170"/>
            </a:xfrm>
          </p:grpSpPr>
          <p:grpSp>
            <p:nvGrpSpPr>
              <p:cNvPr id="5780" name="Google Shape;5780;p87"/>
              <p:cNvGrpSpPr/>
              <p:nvPr/>
            </p:nvGrpSpPr>
            <p:grpSpPr>
              <a:xfrm>
                <a:off x="4892216" y="4195630"/>
                <a:ext cx="554739" cy="195566"/>
                <a:chOff x="3604375" y="4892160"/>
                <a:chExt cx="1651500" cy="582215"/>
              </a:xfrm>
            </p:grpSpPr>
            <p:sp>
              <p:nvSpPr>
                <p:cNvPr id="5781" name="Google Shape;5781;p8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2" name="Google Shape;5782;p8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3" name="Google Shape;5783;p87"/>
              <p:cNvGrpSpPr/>
              <p:nvPr/>
            </p:nvGrpSpPr>
            <p:grpSpPr>
              <a:xfrm>
                <a:off x="3967651" y="4146303"/>
                <a:ext cx="579402" cy="244893"/>
                <a:chOff x="851875" y="4745310"/>
                <a:chExt cx="1724925" cy="729065"/>
              </a:xfrm>
            </p:grpSpPr>
            <p:sp>
              <p:nvSpPr>
                <p:cNvPr id="5784" name="Google Shape;5784;p8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5" name="Google Shape;5785;p8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6" name="Google Shape;5786;p87"/>
              <p:cNvGrpSpPr/>
              <p:nvPr/>
            </p:nvGrpSpPr>
            <p:grpSpPr>
              <a:xfrm>
                <a:off x="4460753" y="4009026"/>
                <a:ext cx="493110" cy="382170"/>
                <a:chOff x="2319875" y="4336625"/>
                <a:chExt cx="1468025" cy="1137750"/>
              </a:xfrm>
            </p:grpSpPr>
            <p:sp>
              <p:nvSpPr>
                <p:cNvPr id="5787" name="Google Shape;5787;p8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8" name="Google Shape;5788;p8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789" name="Google Shape;5789;p87"/>
            <p:cNvGrpSpPr/>
            <p:nvPr/>
          </p:nvGrpSpPr>
          <p:grpSpPr>
            <a:xfrm>
              <a:off x="4479443" y="3645904"/>
              <a:ext cx="455965" cy="388789"/>
              <a:chOff x="2957425" y="238100"/>
              <a:chExt cx="1910200" cy="1628775"/>
            </a:xfrm>
          </p:grpSpPr>
          <p:sp>
            <p:nvSpPr>
              <p:cNvPr id="5790" name="Google Shape;5790;p8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1" name="Google Shape;5791;p8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2" name="Google Shape;5792;p8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3" name="Google Shape;5793;p8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4" name="Google Shape;5794;p8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95" name="Google Shape;5795;p8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6" name="Google Shape;5796;p8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7" name="Google Shape;5797;p8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8" name="Google Shape;5798;p8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9" name="Google Shape;5799;p8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00" name="Google Shape;5800;p87"/>
          <p:cNvGrpSpPr/>
          <p:nvPr/>
        </p:nvGrpSpPr>
        <p:grpSpPr>
          <a:xfrm>
            <a:off x="4992358" y="7469019"/>
            <a:ext cx="2486255" cy="1275477"/>
            <a:chOff x="2496310" y="3693351"/>
            <a:chExt cx="1342906" cy="688926"/>
          </a:xfrm>
        </p:grpSpPr>
        <p:grpSp>
          <p:nvGrpSpPr>
            <p:cNvPr id="5801" name="Google Shape;5801;p87"/>
            <p:cNvGrpSpPr/>
            <p:nvPr/>
          </p:nvGrpSpPr>
          <p:grpSpPr>
            <a:xfrm>
              <a:off x="2496310" y="3693351"/>
              <a:ext cx="1342906" cy="688875"/>
              <a:chOff x="2496310" y="3693351"/>
              <a:chExt cx="1342906" cy="688875"/>
            </a:xfrm>
          </p:grpSpPr>
          <p:sp>
            <p:nvSpPr>
              <p:cNvPr id="5802" name="Google Shape;5802;p8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3" name="Google Shape;5803;p87"/>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4" name="Google Shape;5804;p87"/>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5" name="Google Shape;5805;p87"/>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6" name="Google Shape;5806;p87"/>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7" name="Google Shape;5807;p87"/>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08" name="Google Shape;5808;p87"/>
              <p:cNvCxnSpPr>
                <a:stCxn id="580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809" name="Google Shape;5809;p87"/>
              <p:cNvCxnSpPr>
                <a:stCxn id="580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810" name="Google Shape;5810;p87"/>
              <p:cNvCxnSpPr>
                <a:stCxn id="580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11" name="Google Shape;5811;p87"/>
              <p:cNvCxnSpPr>
                <a:stCxn id="580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12" name="Google Shape;5812;p87"/>
              <p:cNvCxnSpPr>
                <a:stCxn id="580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813" name="Google Shape;5813;p87"/>
            <p:cNvGrpSpPr/>
            <p:nvPr/>
          </p:nvGrpSpPr>
          <p:grpSpPr>
            <a:xfrm>
              <a:off x="2675275" y="3930557"/>
              <a:ext cx="1003306" cy="451719"/>
              <a:chOff x="2675275" y="4174282"/>
              <a:chExt cx="1003306" cy="451719"/>
            </a:xfrm>
          </p:grpSpPr>
          <p:sp>
            <p:nvSpPr>
              <p:cNvPr id="5814" name="Google Shape;5814;p8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5" name="Google Shape;5815;p8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6" name="Google Shape;5816;p8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817" name="Google Shape;5817;p87"/>
          <p:cNvGrpSpPr/>
          <p:nvPr/>
        </p:nvGrpSpPr>
        <p:grpSpPr>
          <a:xfrm>
            <a:off x="3339699" y="2342713"/>
            <a:ext cx="1149021" cy="1749418"/>
            <a:chOff x="1715404" y="1112080"/>
            <a:chExt cx="642270" cy="977984"/>
          </a:xfrm>
        </p:grpSpPr>
        <p:grpSp>
          <p:nvGrpSpPr>
            <p:cNvPr id="5818" name="Google Shape;5818;p87"/>
            <p:cNvGrpSpPr/>
            <p:nvPr/>
          </p:nvGrpSpPr>
          <p:grpSpPr>
            <a:xfrm>
              <a:off x="1715404" y="1112080"/>
              <a:ext cx="642270" cy="977984"/>
              <a:chOff x="1715404" y="1112080"/>
              <a:chExt cx="642270" cy="977984"/>
            </a:xfrm>
          </p:grpSpPr>
          <p:sp>
            <p:nvSpPr>
              <p:cNvPr id="5819" name="Google Shape;5819;p8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0" name="Google Shape;5820;p8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1" name="Google Shape;5821;p87"/>
            <p:cNvGrpSpPr/>
            <p:nvPr/>
          </p:nvGrpSpPr>
          <p:grpSpPr>
            <a:xfrm>
              <a:off x="1768927" y="1165603"/>
              <a:ext cx="535225" cy="851367"/>
              <a:chOff x="1768927" y="1165603"/>
              <a:chExt cx="535225" cy="851367"/>
            </a:xfrm>
          </p:grpSpPr>
          <p:sp>
            <p:nvSpPr>
              <p:cNvPr id="5822" name="Google Shape;5822;p8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3" name="Google Shape;5823;p8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4" name="Google Shape;5824;p87"/>
            <p:cNvGrpSpPr/>
            <p:nvPr/>
          </p:nvGrpSpPr>
          <p:grpSpPr>
            <a:xfrm>
              <a:off x="1822449" y="1219125"/>
              <a:ext cx="428180" cy="718859"/>
              <a:chOff x="1822449" y="1219125"/>
              <a:chExt cx="428180" cy="718859"/>
            </a:xfrm>
          </p:grpSpPr>
          <p:sp>
            <p:nvSpPr>
              <p:cNvPr id="5825" name="Google Shape;5825;p8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6" name="Google Shape;5826;p8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7" name="Google Shape;5827;p87"/>
            <p:cNvGrpSpPr/>
            <p:nvPr/>
          </p:nvGrpSpPr>
          <p:grpSpPr>
            <a:xfrm>
              <a:off x="1875972" y="1272648"/>
              <a:ext cx="321135" cy="586939"/>
              <a:chOff x="1875972" y="1272648"/>
              <a:chExt cx="321135" cy="586939"/>
            </a:xfrm>
          </p:grpSpPr>
          <p:sp>
            <p:nvSpPr>
              <p:cNvPr id="5828" name="Google Shape;5828;p8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9" name="Google Shape;5829;p8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30" name="Google Shape;5830;p87"/>
          <p:cNvGrpSpPr/>
          <p:nvPr/>
        </p:nvGrpSpPr>
        <p:grpSpPr>
          <a:xfrm>
            <a:off x="15554021" y="7456156"/>
            <a:ext cx="587710" cy="1288340"/>
            <a:chOff x="241025" y="3151575"/>
            <a:chExt cx="293855" cy="644170"/>
          </a:xfrm>
        </p:grpSpPr>
        <p:sp>
          <p:nvSpPr>
            <p:cNvPr id="5831" name="Google Shape;5831;p8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2" name="Google Shape;5832;p8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3" name="Google Shape;5833;p87"/>
          <p:cNvGrpSpPr/>
          <p:nvPr/>
        </p:nvGrpSpPr>
        <p:grpSpPr>
          <a:xfrm>
            <a:off x="1449989" y="5856156"/>
            <a:ext cx="3559298" cy="1183240"/>
            <a:chOff x="246070" y="1983375"/>
            <a:chExt cx="1855347" cy="616849"/>
          </a:xfrm>
        </p:grpSpPr>
        <p:sp>
          <p:nvSpPr>
            <p:cNvPr id="5834" name="Google Shape;5834;p8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5" name="Google Shape;5835;p8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6" name="Google Shape;5836;p8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7" name="Google Shape;5837;p8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8" name="Google Shape;5838;p8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9" name="Google Shape;5839;p8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0" name="Google Shape;5840;p8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1" name="Google Shape;5841;p8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2" name="Google Shape;5842;p8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3" name="Google Shape;5843;p87"/>
          <p:cNvGrpSpPr/>
          <p:nvPr/>
        </p:nvGrpSpPr>
        <p:grpSpPr>
          <a:xfrm>
            <a:off x="4671722" y="2342713"/>
            <a:ext cx="1422110" cy="1491985"/>
            <a:chOff x="2496269" y="1171698"/>
            <a:chExt cx="761953" cy="799392"/>
          </a:xfrm>
        </p:grpSpPr>
        <p:grpSp>
          <p:nvGrpSpPr>
            <p:cNvPr id="5844" name="Google Shape;5844;p87"/>
            <p:cNvGrpSpPr/>
            <p:nvPr/>
          </p:nvGrpSpPr>
          <p:grpSpPr>
            <a:xfrm>
              <a:off x="2496269" y="1171698"/>
              <a:ext cx="761953" cy="723022"/>
              <a:chOff x="2496269" y="1171698"/>
              <a:chExt cx="761953" cy="723022"/>
            </a:xfrm>
          </p:grpSpPr>
          <p:sp>
            <p:nvSpPr>
              <p:cNvPr id="5845" name="Google Shape;5845;p8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6" name="Google Shape;5846;p8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47" name="Google Shape;5847;p87"/>
              <p:cNvGrpSpPr/>
              <p:nvPr/>
            </p:nvGrpSpPr>
            <p:grpSpPr>
              <a:xfrm>
                <a:off x="2496269" y="1171698"/>
                <a:ext cx="761953" cy="723022"/>
                <a:chOff x="2496269" y="1120652"/>
                <a:chExt cx="761953" cy="723022"/>
              </a:xfrm>
            </p:grpSpPr>
            <p:grpSp>
              <p:nvGrpSpPr>
                <p:cNvPr id="5848" name="Google Shape;5848;p87"/>
                <p:cNvGrpSpPr/>
                <p:nvPr/>
              </p:nvGrpSpPr>
              <p:grpSpPr>
                <a:xfrm>
                  <a:off x="2496269" y="1120652"/>
                  <a:ext cx="761953" cy="723022"/>
                  <a:chOff x="2496269" y="1120652"/>
                  <a:chExt cx="761953" cy="723022"/>
                </a:xfrm>
              </p:grpSpPr>
              <p:grpSp>
                <p:nvGrpSpPr>
                  <p:cNvPr id="5849" name="Google Shape;5849;p87"/>
                  <p:cNvGrpSpPr/>
                  <p:nvPr/>
                </p:nvGrpSpPr>
                <p:grpSpPr>
                  <a:xfrm>
                    <a:off x="2496269" y="1304589"/>
                    <a:ext cx="407089" cy="305057"/>
                    <a:chOff x="2496269" y="1304589"/>
                    <a:chExt cx="407089" cy="305057"/>
                  </a:xfrm>
                </p:grpSpPr>
                <p:sp>
                  <p:nvSpPr>
                    <p:cNvPr id="5850" name="Google Shape;5850;p8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1" name="Google Shape;5851;p8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2" name="Google Shape;5852;p87"/>
                  <p:cNvGrpSpPr/>
                  <p:nvPr/>
                </p:nvGrpSpPr>
                <p:grpSpPr>
                  <a:xfrm>
                    <a:off x="2586468" y="1493376"/>
                    <a:ext cx="358850" cy="349656"/>
                    <a:chOff x="2586468" y="1493376"/>
                    <a:chExt cx="358850" cy="349656"/>
                  </a:xfrm>
                </p:grpSpPr>
                <p:sp>
                  <p:nvSpPr>
                    <p:cNvPr id="5853" name="Google Shape;5853;p8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4" name="Google Shape;5854;p8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5" name="Google Shape;5855;p87"/>
                  <p:cNvGrpSpPr/>
                  <p:nvPr/>
                </p:nvGrpSpPr>
                <p:grpSpPr>
                  <a:xfrm>
                    <a:off x="2807939" y="1494024"/>
                    <a:ext cx="358857" cy="349650"/>
                    <a:chOff x="2807939" y="1494024"/>
                    <a:chExt cx="358857" cy="349650"/>
                  </a:xfrm>
                </p:grpSpPr>
                <p:sp>
                  <p:nvSpPr>
                    <p:cNvPr id="5856" name="Google Shape;5856;p8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7" name="Google Shape;5857;p8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8" name="Google Shape;5858;p87"/>
                  <p:cNvGrpSpPr/>
                  <p:nvPr/>
                </p:nvGrpSpPr>
                <p:grpSpPr>
                  <a:xfrm>
                    <a:off x="2851133" y="1305635"/>
                    <a:ext cx="407089" cy="305057"/>
                    <a:chOff x="2851133" y="1305635"/>
                    <a:chExt cx="407089" cy="305057"/>
                  </a:xfrm>
                </p:grpSpPr>
                <p:sp>
                  <p:nvSpPr>
                    <p:cNvPr id="5859" name="Google Shape;5859;p8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0" name="Google Shape;5860;p8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61" name="Google Shape;5861;p87"/>
                  <p:cNvGrpSpPr/>
                  <p:nvPr/>
                </p:nvGrpSpPr>
                <p:grpSpPr>
                  <a:xfrm>
                    <a:off x="2727495" y="1120652"/>
                    <a:ext cx="300271" cy="396358"/>
                    <a:chOff x="2727495" y="1120652"/>
                    <a:chExt cx="300271" cy="396358"/>
                  </a:xfrm>
                </p:grpSpPr>
                <p:sp>
                  <p:nvSpPr>
                    <p:cNvPr id="5862" name="Google Shape;5862;p8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3" name="Google Shape;5863;p8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64" name="Google Shape;5864;p87"/>
                <p:cNvGrpSpPr/>
                <p:nvPr/>
              </p:nvGrpSpPr>
              <p:grpSpPr>
                <a:xfrm>
                  <a:off x="2722305" y="1350460"/>
                  <a:ext cx="308357" cy="308344"/>
                  <a:chOff x="2722305" y="1350460"/>
                  <a:chExt cx="308357" cy="308344"/>
                </a:xfrm>
              </p:grpSpPr>
              <p:sp>
                <p:nvSpPr>
                  <p:cNvPr id="5865" name="Google Shape;5865;p8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66" name="Google Shape;5866;p87"/>
                  <p:cNvGrpSpPr/>
                  <p:nvPr/>
                </p:nvGrpSpPr>
                <p:grpSpPr>
                  <a:xfrm>
                    <a:off x="2725064" y="1364529"/>
                    <a:ext cx="297954" cy="280182"/>
                    <a:chOff x="2725064" y="1364529"/>
                    <a:chExt cx="297954" cy="280182"/>
                  </a:xfrm>
                </p:grpSpPr>
                <p:sp>
                  <p:nvSpPr>
                    <p:cNvPr id="5867" name="Google Shape;5867;p8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8" name="Google Shape;5868;p8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9" name="Google Shape;5869;p8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0" name="Google Shape;5870;p8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1" name="Google Shape;5871;p8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5872" name="Google Shape;5872;p8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3" name="Google Shape;5873;p8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4" name="Google Shape;5874;p8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5" name="Google Shape;5875;p8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6" name="Google Shape;5876;p8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7" name="Google Shape;5877;p87"/>
          <p:cNvGrpSpPr/>
          <p:nvPr/>
        </p:nvGrpSpPr>
        <p:grpSpPr>
          <a:xfrm>
            <a:off x="7849123" y="5854924"/>
            <a:ext cx="3138288" cy="1182030"/>
            <a:chOff x="3820100" y="3023049"/>
            <a:chExt cx="1303926" cy="491162"/>
          </a:xfrm>
        </p:grpSpPr>
        <p:grpSp>
          <p:nvGrpSpPr>
            <p:cNvPr id="5878" name="Google Shape;5878;p87"/>
            <p:cNvGrpSpPr/>
            <p:nvPr/>
          </p:nvGrpSpPr>
          <p:grpSpPr>
            <a:xfrm>
              <a:off x="3820100" y="3023072"/>
              <a:ext cx="1303926" cy="491139"/>
              <a:chOff x="3820100" y="3023072"/>
              <a:chExt cx="1303926" cy="491139"/>
            </a:xfrm>
          </p:grpSpPr>
          <p:sp>
            <p:nvSpPr>
              <p:cNvPr id="5879" name="Google Shape;5879;p8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0" name="Google Shape;5880;p8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1" name="Google Shape;5881;p87"/>
            <p:cNvGrpSpPr/>
            <p:nvPr/>
          </p:nvGrpSpPr>
          <p:grpSpPr>
            <a:xfrm>
              <a:off x="4132439" y="3023645"/>
              <a:ext cx="393633" cy="177096"/>
              <a:chOff x="4132439" y="3023645"/>
              <a:chExt cx="393633" cy="177096"/>
            </a:xfrm>
          </p:grpSpPr>
          <p:sp>
            <p:nvSpPr>
              <p:cNvPr id="5882" name="Google Shape;5882;p8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3" name="Google Shape;5883;p8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4" name="Google Shape;5884;p87"/>
            <p:cNvGrpSpPr/>
            <p:nvPr/>
          </p:nvGrpSpPr>
          <p:grpSpPr>
            <a:xfrm>
              <a:off x="3921811" y="3023049"/>
              <a:ext cx="1002397" cy="388943"/>
              <a:chOff x="3921811" y="3023049"/>
              <a:chExt cx="1002397" cy="388943"/>
            </a:xfrm>
          </p:grpSpPr>
          <p:sp>
            <p:nvSpPr>
              <p:cNvPr id="5885" name="Google Shape;5885;p8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6" name="Google Shape;5886;p8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7" name="Google Shape;5887;p87"/>
            <p:cNvGrpSpPr/>
            <p:nvPr/>
          </p:nvGrpSpPr>
          <p:grpSpPr>
            <a:xfrm>
              <a:off x="4023645" y="3023049"/>
              <a:ext cx="683032" cy="286722"/>
              <a:chOff x="4023645" y="3023049"/>
              <a:chExt cx="683032" cy="286722"/>
            </a:xfrm>
          </p:grpSpPr>
          <p:sp>
            <p:nvSpPr>
              <p:cNvPr id="5888" name="Google Shape;5888;p8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9" name="Google Shape;5889;p8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90" name="Google Shape;5890;p87"/>
          <p:cNvGrpSpPr/>
          <p:nvPr/>
        </p:nvGrpSpPr>
        <p:grpSpPr>
          <a:xfrm>
            <a:off x="3113367" y="4108614"/>
            <a:ext cx="1427044" cy="1376049"/>
            <a:chOff x="1706078" y="2092648"/>
            <a:chExt cx="660913" cy="637296"/>
          </a:xfrm>
        </p:grpSpPr>
        <p:sp>
          <p:nvSpPr>
            <p:cNvPr id="5891" name="Google Shape;5891;p8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92" name="Google Shape;5892;p87"/>
            <p:cNvGrpSpPr/>
            <p:nvPr/>
          </p:nvGrpSpPr>
          <p:grpSpPr>
            <a:xfrm>
              <a:off x="1706078" y="2092648"/>
              <a:ext cx="660913" cy="575241"/>
              <a:chOff x="1706078" y="2092648"/>
              <a:chExt cx="660913" cy="575241"/>
            </a:xfrm>
          </p:grpSpPr>
          <p:sp>
            <p:nvSpPr>
              <p:cNvPr id="5893" name="Google Shape;5893;p8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4" name="Google Shape;5894;p8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5" name="Google Shape;5895;p8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96" name="Google Shape;5896;p87"/>
          <p:cNvGrpSpPr/>
          <p:nvPr/>
        </p:nvGrpSpPr>
        <p:grpSpPr>
          <a:xfrm>
            <a:off x="12637083" y="2343711"/>
            <a:ext cx="2634918" cy="1368335"/>
            <a:chOff x="238125" y="999450"/>
            <a:chExt cx="7140700" cy="3708225"/>
          </a:xfrm>
        </p:grpSpPr>
        <p:sp>
          <p:nvSpPr>
            <p:cNvPr id="5897" name="Google Shape;5897;p8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8" name="Google Shape;5898;p8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9" name="Google Shape;5899;p8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0" name="Google Shape;5900;p8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1" name="Google Shape;5901;p8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2" name="Google Shape;5902;p8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3" name="Google Shape;5903;p8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4" name="Google Shape;5904;p8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5" name="Google Shape;5905;p8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9" name="Shape 5909"/>
        <p:cNvGrpSpPr/>
        <p:nvPr/>
      </p:nvGrpSpPr>
      <p:grpSpPr>
        <a:xfrm>
          <a:off x="0" y="0"/>
          <a:ext cx="0" cy="0"/>
          <a:chOff x="0" y="0"/>
          <a:chExt cx="0" cy="0"/>
        </a:xfrm>
      </p:grpSpPr>
      <p:grpSp>
        <p:nvGrpSpPr>
          <p:cNvPr id="5910" name="Google Shape;5910;p88"/>
          <p:cNvGrpSpPr/>
          <p:nvPr/>
        </p:nvGrpSpPr>
        <p:grpSpPr>
          <a:xfrm>
            <a:off x="1458476" y="2359329"/>
            <a:ext cx="3272235" cy="3052289"/>
            <a:chOff x="729238" y="1179665"/>
            <a:chExt cx="1636117" cy="1526144"/>
          </a:xfrm>
        </p:grpSpPr>
        <p:grpSp>
          <p:nvGrpSpPr>
            <p:cNvPr id="5911" name="Google Shape;5911;p88"/>
            <p:cNvGrpSpPr/>
            <p:nvPr/>
          </p:nvGrpSpPr>
          <p:grpSpPr>
            <a:xfrm>
              <a:off x="729238" y="1179665"/>
              <a:ext cx="80700" cy="1526144"/>
              <a:chOff x="729238" y="1179665"/>
              <a:chExt cx="80700" cy="1526144"/>
            </a:xfrm>
          </p:grpSpPr>
          <p:sp>
            <p:nvSpPr>
              <p:cNvPr id="5912" name="Google Shape;5912;p88"/>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3" name="Google Shape;5913;p88"/>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4" name="Google Shape;5914;p88"/>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5" name="Google Shape;5915;p88"/>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6" name="Google Shape;5916;p88"/>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7" name="Google Shape;5917;p88"/>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8" name="Google Shape;5918;p88"/>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9" name="Google Shape;5919;p88"/>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0" name="Google Shape;5920;p88"/>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1" name="Google Shape;5921;p88"/>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22" name="Google Shape;5922;p88"/>
            <p:cNvGrpSpPr/>
            <p:nvPr/>
          </p:nvGrpSpPr>
          <p:grpSpPr>
            <a:xfrm>
              <a:off x="903098" y="1179665"/>
              <a:ext cx="80700" cy="1526144"/>
              <a:chOff x="903098" y="1179665"/>
              <a:chExt cx="80700" cy="1526144"/>
            </a:xfrm>
          </p:grpSpPr>
          <p:sp>
            <p:nvSpPr>
              <p:cNvPr id="5923" name="Google Shape;5923;p88"/>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4" name="Google Shape;5924;p88"/>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5" name="Google Shape;5925;p88"/>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6" name="Google Shape;5926;p88"/>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7" name="Google Shape;5927;p88"/>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8" name="Google Shape;5928;p88"/>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9" name="Google Shape;5929;p88"/>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0" name="Google Shape;5930;p88"/>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1" name="Google Shape;5931;p88"/>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2" name="Google Shape;5932;p88"/>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3" name="Google Shape;5933;p88"/>
            <p:cNvGrpSpPr/>
            <p:nvPr/>
          </p:nvGrpSpPr>
          <p:grpSpPr>
            <a:xfrm>
              <a:off x="1076958" y="1179665"/>
              <a:ext cx="80700" cy="1526144"/>
              <a:chOff x="1076958" y="1179665"/>
              <a:chExt cx="80700" cy="1526144"/>
            </a:xfrm>
          </p:grpSpPr>
          <p:sp>
            <p:nvSpPr>
              <p:cNvPr id="5934" name="Google Shape;5934;p88"/>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5" name="Google Shape;5935;p88"/>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6" name="Google Shape;5936;p88"/>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7" name="Google Shape;5937;p88"/>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8" name="Google Shape;5938;p88"/>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9" name="Google Shape;5939;p88"/>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0" name="Google Shape;5940;p88"/>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1" name="Google Shape;5941;p88"/>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2" name="Google Shape;5942;p88"/>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3" name="Google Shape;5943;p88"/>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4" name="Google Shape;5944;p88"/>
            <p:cNvGrpSpPr/>
            <p:nvPr/>
          </p:nvGrpSpPr>
          <p:grpSpPr>
            <a:xfrm>
              <a:off x="1247707" y="1179665"/>
              <a:ext cx="80700" cy="1526144"/>
              <a:chOff x="1247707" y="1179665"/>
              <a:chExt cx="80700" cy="1526144"/>
            </a:xfrm>
          </p:grpSpPr>
          <p:sp>
            <p:nvSpPr>
              <p:cNvPr id="5945" name="Google Shape;5945;p88"/>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6" name="Google Shape;5946;p88"/>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7" name="Google Shape;5947;p88"/>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8" name="Google Shape;5948;p88"/>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9" name="Google Shape;5949;p88"/>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0" name="Google Shape;5950;p88"/>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1" name="Google Shape;5951;p88"/>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2" name="Google Shape;5952;p88"/>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3" name="Google Shape;5953;p88"/>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4" name="Google Shape;5954;p88"/>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5" name="Google Shape;5955;p88"/>
            <p:cNvGrpSpPr/>
            <p:nvPr/>
          </p:nvGrpSpPr>
          <p:grpSpPr>
            <a:xfrm>
              <a:off x="1421567" y="1179665"/>
              <a:ext cx="80700" cy="1526144"/>
              <a:chOff x="1421567" y="1179665"/>
              <a:chExt cx="80700" cy="1526144"/>
            </a:xfrm>
          </p:grpSpPr>
          <p:sp>
            <p:nvSpPr>
              <p:cNvPr id="5956" name="Google Shape;5956;p88"/>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7" name="Google Shape;5957;p88"/>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8" name="Google Shape;5958;p88"/>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9" name="Google Shape;5959;p88"/>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0" name="Google Shape;5960;p88"/>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1" name="Google Shape;5961;p88"/>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2" name="Google Shape;5962;p88"/>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3" name="Google Shape;5963;p88"/>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4" name="Google Shape;5964;p88"/>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5" name="Google Shape;5965;p88"/>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66" name="Google Shape;5966;p88"/>
            <p:cNvGrpSpPr/>
            <p:nvPr/>
          </p:nvGrpSpPr>
          <p:grpSpPr>
            <a:xfrm>
              <a:off x="1592327" y="1179665"/>
              <a:ext cx="80700" cy="1526144"/>
              <a:chOff x="1592327" y="1179665"/>
              <a:chExt cx="80700" cy="1526144"/>
            </a:xfrm>
          </p:grpSpPr>
          <p:sp>
            <p:nvSpPr>
              <p:cNvPr id="5967" name="Google Shape;5967;p88"/>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8" name="Google Shape;5968;p88"/>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9" name="Google Shape;5969;p88"/>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0" name="Google Shape;5970;p88"/>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1" name="Google Shape;5971;p88"/>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2" name="Google Shape;5972;p88"/>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3" name="Google Shape;5973;p88"/>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4" name="Google Shape;5974;p88"/>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5" name="Google Shape;5975;p88"/>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6" name="Google Shape;5976;p88"/>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7" name="Google Shape;5977;p88"/>
            <p:cNvGrpSpPr/>
            <p:nvPr/>
          </p:nvGrpSpPr>
          <p:grpSpPr>
            <a:xfrm>
              <a:off x="1766187" y="1179665"/>
              <a:ext cx="80700" cy="1526144"/>
              <a:chOff x="1766187" y="1179665"/>
              <a:chExt cx="80700" cy="1526144"/>
            </a:xfrm>
          </p:grpSpPr>
          <p:sp>
            <p:nvSpPr>
              <p:cNvPr id="5978" name="Google Shape;5978;p88"/>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9" name="Google Shape;5979;p88"/>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0" name="Google Shape;5980;p88"/>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1" name="Google Shape;5981;p88"/>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2" name="Google Shape;5982;p88"/>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3" name="Google Shape;5983;p88"/>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4" name="Google Shape;5984;p88"/>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5" name="Google Shape;5985;p88"/>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6" name="Google Shape;5986;p88"/>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7" name="Google Shape;5987;p88"/>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88" name="Google Shape;5988;p88"/>
            <p:cNvGrpSpPr/>
            <p:nvPr/>
          </p:nvGrpSpPr>
          <p:grpSpPr>
            <a:xfrm>
              <a:off x="1936935" y="1179665"/>
              <a:ext cx="80700" cy="1526144"/>
              <a:chOff x="1936935" y="1179665"/>
              <a:chExt cx="80700" cy="1526144"/>
            </a:xfrm>
          </p:grpSpPr>
          <p:sp>
            <p:nvSpPr>
              <p:cNvPr id="5989" name="Google Shape;5989;p88"/>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0" name="Google Shape;5990;p88"/>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1" name="Google Shape;5991;p88"/>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2" name="Google Shape;5992;p88"/>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3" name="Google Shape;5993;p88"/>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4" name="Google Shape;5994;p88"/>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5" name="Google Shape;5995;p88"/>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6" name="Google Shape;5996;p88"/>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7" name="Google Shape;5997;p88"/>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8" name="Google Shape;5998;p88"/>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9" name="Google Shape;5999;p88"/>
            <p:cNvGrpSpPr/>
            <p:nvPr/>
          </p:nvGrpSpPr>
          <p:grpSpPr>
            <a:xfrm>
              <a:off x="2110795" y="1179665"/>
              <a:ext cx="80700" cy="1526144"/>
              <a:chOff x="2110795" y="1179665"/>
              <a:chExt cx="80700" cy="1526144"/>
            </a:xfrm>
          </p:grpSpPr>
          <p:sp>
            <p:nvSpPr>
              <p:cNvPr id="6000" name="Google Shape;6000;p88"/>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1" name="Google Shape;6001;p88"/>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2" name="Google Shape;6002;p88"/>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3" name="Google Shape;6003;p88"/>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4" name="Google Shape;6004;p88"/>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5" name="Google Shape;6005;p88"/>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6" name="Google Shape;6006;p88"/>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7" name="Google Shape;6007;p88"/>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8" name="Google Shape;6008;p88"/>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9" name="Google Shape;6009;p88"/>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0" name="Google Shape;6010;p88"/>
            <p:cNvGrpSpPr/>
            <p:nvPr/>
          </p:nvGrpSpPr>
          <p:grpSpPr>
            <a:xfrm>
              <a:off x="2284655" y="1179665"/>
              <a:ext cx="80700" cy="1526144"/>
              <a:chOff x="2284655" y="1179665"/>
              <a:chExt cx="80700" cy="1526144"/>
            </a:xfrm>
          </p:grpSpPr>
          <p:sp>
            <p:nvSpPr>
              <p:cNvPr id="6011" name="Google Shape;6011;p88"/>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2" name="Google Shape;6012;p88"/>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3" name="Google Shape;6013;p88"/>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4" name="Google Shape;6014;p88"/>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5" name="Google Shape;6015;p88"/>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6" name="Google Shape;6016;p88"/>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7" name="Google Shape;6017;p88"/>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8" name="Google Shape;6018;p88"/>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9" name="Google Shape;6019;p88"/>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0" name="Google Shape;6020;p88"/>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021" name="Google Shape;6021;p88"/>
          <p:cNvGrpSpPr/>
          <p:nvPr/>
        </p:nvGrpSpPr>
        <p:grpSpPr>
          <a:xfrm>
            <a:off x="5247808" y="2397607"/>
            <a:ext cx="2728496" cy="2204266"/>
            <a:chOff x="2623904" y="1198803"/>
            <a:chExt cx="1364248" cy="1102133"/>
          </a:xfrm>
        </p:grpSpPr>
        <p:grpSp>
          <p:nvGrpSpPr>
            <p:cNvPr id="6022" name="Google Shape;6022;p88"/>
            <p:cNvGrpSpPr/>
            <p:nvPr/>
          </p:nvGrpSpPr>
          <p:grpSpPr>
            <a:xfrm>
              <a:off x="2623907" y="1198803"/>
              <a:ext cx="1364245" cy="273000"/>
              <a:chOff x="2623907" y="1198803"/>
              <a:chExt cx="1364245" cy="273000"/>
            </a:xfrm>
          </p:grpSpPr>
          <p:sp>
            <p:nvSpPr>
              <p:cNvPr id="6023" name="Google Shape;6023;p88"/>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4" name="Google Shape;6024;p88"/>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5" name="Google Shape;6025;p88"/>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6" name="Google Shape;6026;p88"/>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7" name="Google Shape;6027;p88"/>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8" name="Google Shape;6028;p88"/>
            <p:cNvGrpSpPr/>
            <p:nvPr/>
          </p:nvGrpSpPr>
          <p:grpSpPr>
            <a:xfrm>
              <a:off x="2623904" y="1476964"/>
              <a:ext cx="1364245" cy="273000"/>
              <a:chOff x="2623904" y="1476964"/>
              <a:chExt cx="1364245" cy="273000"/>
            </a:xfrm>
          </p:grpSpPr>
          <p:sp>
            <p:nvSpPr>
              <p:cNvPr id="6029" name="Google Shape;6029;p88"/>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0" name="Google Shape;6030;p88"/>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1" name="Google Shape;6031;p88"/>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2" name="Google Shape;6032;p88"/>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3" name="Google Shape;6033;p88"/>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4" name="Google Shape;6034;p88"/>
            <p:cNvGrpSpPr/>
            <p:nvPr/>
          </p:nvGrpSpPr>
          <p:grpSpPr>
            <a:xfrm>
              <a:off x="2623907" y="1749775"/>
              <a:ext cx="1364245" cy="273000"/>
              <a:chOff x="2623907" y="1749775"/>
              <a:chExt cx="1364245" cy="273000"/>
            </a:xfrm>
          </p:grpSpPr>
          <p:sp>
            <p:nvSpPr>
              <p:cNvPr id="6035" name="Google Shape;6035;p88"/>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6" name="Google Shape;6036;p88"/>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7" name="Google Shape;6037;p88"/>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8" name="Google Shape;6038;p88"/>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9" name="Google Shape;6039;p88"/>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0" name="Google Shape;6040;p88"/>
            <p:cNvGrpSpPr/>
            <p:nvPr/>
          </p:nvGrpSpPr>
          <p:grpSpPr>
            <a:xfrm>
              <a:off x="2623904" y="2027936"/>
              <a:ext cx="1364245" cy="273000"/>
              <a:chOff x="2623904" y="2027936"/>
              <a:chExt cx="1364245" cy="273000"/>
            </a:xfrm>
          </p:grpSpPr>
          <p:sp>
            <p:nvSpPr>
              <p:cNvPr id="6041" name="Google Shape;6041;p88"/>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2" name="Google Shape;6042;p88"/>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3" name="Google Shape;6043;p88"/>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4" name="Google Shape;6044;p88"/>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5" name="Google Shape;6045;p88"/>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046" name="Google Shape;6046;p88"/>
          <p:cNvGrpSpPr/>
          <p:nvPr/>
        </p:nvGrpSpPr>
        <p:grpSpPr>
          <a:xfrm>
            <a:off x="5226730" y="5315752"/>
            <a:ext cx="2775083" cy="318249"/>
            <a:chOff x="3200660" y="2180272"/>
            <a:chExt cx="2563824" cy="378237"/>
          </a:xfrm>
        </p:grpSpPr>
        <p:sp>
          <p:nvSpPr>
            <p:cNvPr id="6047" name="Google Shape;6047;p8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8" name="Google Shape;6048;p8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9" name="Google Shape;6049;p8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0" name="Google Shape;6050;p8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1" name="Google Shape;6051;p8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2" name="Google Shape;6052;p8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3" name="Google Shape;6053;p8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4" name="Google Shape;6054;p8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5" name="Google Shape;6055;p8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6" name="Google Shape;6056;p8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7" name="Google Shape;6057;p8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8" name="Google Shape;6058;p8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9" name="Google Shape;6059;p8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0" name="Google Shape;6060;p8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1" name="Google Shape;6061;p8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2" name="Google Shape;6062;p8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3" name="Google Shape;6063;p8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4" name="Google Shape;6064;p8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5" name="Google Shape;6065;p88"/>
          <p:cNvGrpSpPr/>
          <p:nvPr/>
        </p:nvGrpSpPr>
        <p:grpSpPr>
          <a:xfrm>
            <a:off x="5219780" y="5871280"/>
            <a:ext cx="2781004" cy="319250"/>
            <a:chOff x="3530150" y="2790075"/>
            <a:chExt cx="1962600" cy="225300"/>
          </a:xfrm>
        </p:grpSpPr>
        <p:sp>
          <p:nvSpPr>
            <p:cNvPr id="6066" name="Google Shape;6066;p88"/>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7" name="Google Shape;6067;p88"/>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8" name="Google Shape;6068;p88"/>
          <p:cNvGrpSpPr/>
          <p:nvPr/>
        </p:nvGrpSpPr>
        <p:grpSpPr>
          <a:xfrm>
            <a:off x="5219895" y="6427810"/>
            <a:ext cx="2823258" cy="308351"/>
            <a:chOff x="3558802" y="4011244"/>
            <a:chExt cx="1866000" cy="111600"/>
          </a:xfrm>
        </p:grpSpPr>
        <p:sp>
          <p:nvSpPr>
            <p:cNvPr id="6069" name="Google Shape;6069;p8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0" name="Google Shape;6070;p8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1" name="Google Shape;6071;p88"/>
          <p:cNvGrpSpPr/>
          <p:nvPr/>
        </p:nvGrpSpPr>
        <p:grpSpPr>
          <a:xfrm>
            <a:off x="5220471" y="4838950"/>
            <a:ext cx="2767006" cy="239522"/>
            <a:chOff x="3465975" y="2270258"/>
            <a:chExt cx="1986364" cy="171947"/>
          </a:xfrm>
        </p:grpSpPr>
        <p:sp>
          <p:nvSpPr>
            <p:cNvPr id="6072" name="Google Shape;6072;p8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3" name="Google Shape;6073;p8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4" name="Google Shape;6074;p88"/>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5" name="Google Shape;6075;p88"/>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6" name="Google Shape;6076;p88"/>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7" name="Google Shape;6077;p8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8" name="Google Shape;6078;p88"/>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079" name="Google Shape;6079;p88"/>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080" name="Google Shape;6080;p88"/>
          <p:cNvGrpSpPr/>
          <p:nvPr/>
        </p:nvGrpSpPr>
        <p:grpSpPr>
          <a:xfrm>
            <a:off x="5242485" y="7566496"/>
            <a:ext cx="2739063" cy="390920"/>
            <a:chOff x="723300" y="4253549"/>
            <a:chExt cx="2276482" cy="324900"/>
          </a:xfrm>
        </p:grpSpPr>
        <p:sp>
          <p:nvSpPr>
            <p:cNvPr id="6081" name="Google Shape;6081;p8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082" name="Google Shape;6082;p8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083" name="Google Shape;6083;p8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084" name="Google Shape;6084;p8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085" name="Google Shape;6085;p8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086" name="Google Shape;6086;p88"/>
          <p:cNvGrpSpPr/>
          <p:nvPr/>
        </p:nvGrpSpPr>
        <p:grpSpPr>
          <a:xfrm>
            <a:off x="5221607" y="6968978"/>
            <a:ext cx="2778132" cy="360238"/>
            <a:chOff x="705948" y="3788465"/>
            <a:chExt cx="2308953" cy="299400"/>
          </a:xfrm>
        </p:grpSpPr>
        <p:sp>
          <p:nvSpPr>
            <p:cNvPr id="6087" name="Google Shape;6087;p88"/>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8" name="Google Shape;6088;p88"/>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9" name="Google Shape;6089;p88"/>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0" name="Google Shape;6090;p88"/>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1" name="Google Shape;6091;p88"/>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2" name="Google Shape;6092;p88"/>
          <p:cNvGrpSpPr/>
          <p:nvPr/>
        </p:nvGrpSpPr>
        <p:grpSpPr>
          <a:xfrm>
            <a:off x="8415588" y="4176886"/>
            <a:ext cx="2867642" cy="383001"/>
            <a:chOff x="4273350" y="2088443"/>
            <a:chExt cx="1433821" cy="191501"/>
          </a:xfrm>
        </p:grpSpPr>
        <p:grpSp>
          <p:nvGrpSpPr>
            <p:cNvPr id="6093" name="Google Shape;6093;p88"/>
            <p:cNvGrpSpPr/>
            <p:nvPr/>
          </p:nvGrpSpPr>
          <p:grpSpPr>
            <a:xfrm>
              <a:off x="4273350" y="2088443"/>
              <a:ext cx="1433821" cy="0"/>
              <a:chOff x="5224975" y="2962250"/>
              <a:chExt cx="1544400" cy="0"/>
            </a:xfrm>
          </p:grpSpPr>
          <p:cxnSp>
            <p:nvCxnSpPr>
              <p:cNvPr id="6094" name="Google Shape;6094;p8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095" name="Google Shape;6095;p8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096" name="Google Shape;6096;p88"/>
            <p:cNvGrpSpPr/>
            <p:nvPr/>
          </p:nvGrpSpPr>
          <p:grpSpPr>
            <a:xfrm>
              <a:off x="4273350" y="2279944"/>
              <a:ext cx="1433821" cy="0"/>
              <a:chOff x="5224975" y="2962250"/>
              <a:chExt cx="1544400" cy="0"/>
            </a:xfrm>
          </p:grpSpPr>
          <p:cxnSp>
            <p:nvCxnSpPr>
              <p:cNvPr id="6097" name="Google Shape;6097;p8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098" name="Google Shape;6098;p8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099" name="Google Shape;6099;p88"/>
          <p:cNvGrpSpPr/>
          <p:nvPr/>
        </p:nvGrpSpPr>
        <p:grpSpPr>
          <a:xfrm>
            <a:off x="5317481" y="8194694"/>
            <a:ext cx="2609218" cy="588147"/>
            <a:chOff x="2658741" y="4097347"/>
            <a:chExt cx="1304609" cy="294074"/>
          </a:xfrm>
        </p:grpSpPr>
        <p:grpSp>
          <p:nvGrpSpPr>
            <p:cNvPr id="6100" name="Google Shape;6100;p88"/>
            <p:cNvGrpSpPr/>
            <p:nvPr/>
          </p:nvGrpSpPr>
          <p:grpSpPr>
            <a:xfrm>
              <a:off x="2658741" y="4097347"/>
              <a:ext cx="118572" cy="294074"/>
              <a:chOff x="3343310" y="4475555"/>
              <a:chExt cx="127717" cy="316753"/>
            </a:xfrm>
          </p:grpSpPr>
          <p:sp>
            <p:nvSpPr>
              <p:cNvPr id="6101" name="Google Shape;6101;p8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2" name="Google Shape;6102;p8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3" name="Google Shape;6103;p88"/>
            <p:cNvGrpSpPr/>
            <p:nvPr/>
          </p:nvGrpSpPr>
          <p:grpSpPr>
            <a:xfrm>
              <a:off x="3815519" y="4098388"/>
              <a:ext cx="147831" cy="291991"/>
              <a:chOff x="3527539" y="4476677"/>
              <a:chExt cx="159232" cy="314510"/>
            </a:xfrm>
          </p:grpSpPr>
          <p:sp>
            <p:nvSpPr>
              <p:cNvPr id="6104" name="Google Shape;6104;p8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5" name="Google Shape;6105;p8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6" name="Google Shape;6106;p88"/>
            <p:cNvGrpSpPr/>
            <p:nvPr/>
          </p:nvGrpSpPr>
          <p:grpSpPr>
            <a:xfrm>
              <a:off x="3511696" y="4098388"/>
              <a:ext cx="147831" cy="291991"/>
              <a:chOff x="3527539" y="4476677"/>
              <a:chExt cx="159232" cy="314510"/>
            </a:xfrm>
          </p:grpSpPr>
          <p:sp>
            <p:nvSpPr>
              <p:cNvPr id="6107" name="Google Shape;6107;p8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8" name="Google Shape;6108;p8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9" name="Google Shape;6109;p88"/>
            <p:cNvGrpSpPr/>
            <p:nvPr/>
          </p:nvGrpSpPr>
          <p:grpSpPr>
            <a:xfrm>
              <a:off x="3207874" y="4098388"/>
              <a:ext cx="147831" cy="291991"/>
              <a:chOff x="3527539" y="4476677"/>
              <a:chExt cx="159232" cy="314510"/>
            </a:xfrm>
          </p:grpSpPr>
          <p:sp>
            <p:nvSpPr>
              <p:cNvPr id="6110" name="Google Shape;6110;p8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1" name="Google Shape;6111;p8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2" name="Google Shape;6112;p88"/>
            <p:cNvGrpSpPr/>
            <p:nvPr/>
          </p:nvGrpSpPr>
          <p:grpSpPr>
            <a:xfrm>
              <a:off x="2933305" y="4097347"/>
              <a:ext cx="118572" cy="294074"/>
              <a:chOff x="3343310" y="4475555"/>
              <a:chExt cx="127717" cy="316753"/>
            </a:xfrm>
          </p:grpSpPr>
          <p:sp>
            <p:nvSpPr>
              <p:cNvPr id="6113" name="Google Shape;6113;p8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4" name="Google Shape;6114;p8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115" name="Google Shape;6115;p88"/>
          <p:cNvGrpSpPr/>
          <p:nvPr/>
        </p:nvGrpSpPr>
        <p:grpSpPr>
          <a:xfrm>
            <a:off x="8418698" y="2352083"/>
            <a:ext cx="2861422" cy="1502475"/>
            <a:chOff x="5159450" y="1919950"/>
            <a:chExt cx="1541050" cy="862500"/>
          </a:xfrm>
        </p:grpSpPr>
        <p:sp>
          <p:nvSpPr>
            <p:cNvPr id="6116" name="Google Shape;6116;p8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117" name="Google Shape;6117;p88"/>
            <p:cNvGrpSpPr/>
            <p:nvPr/>
          </p:nvGrpSpPr>
          <p:grpSpPr>
            <a:xfrm>
              <a:off x="5159450" y="1919950"/>
              <a:ext cx="1541050" cy="862500"/>
              <a:chOff x="5159450" y="1919950"/>
              <a:chExt cx="1541050" cy="862500"/>
            </a:xfrm>
          </p:grpSpPr>
          <p:cxnSp>
            <p:nvCxnSpPr>
              <p:cNvPr id="6118" name="Google Shape;6118;p8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119" name="Google Shape;6119;p8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120" name="Google Shape;6120;p88"/>
          <p:cNvGrpSpPr/>
          <p:nvPr/>
        </p:nvGrpSpPr>
        <p:grpSpPr>
          <a:xfrm>
            <a:off x="8514972" y="4879623"/>
            <a:ext cx="2668873" cy="1935827"/>
            <a:chOff x="4294923" y="2439811"/>
            <a:chExt cx="1334436" cy="967914"/>
          </a:xfrm>
        </p:grpSpPr>
        <p:grpSp>
          <p:nvGrpSpPr>
            <p:cNvPr id="6121" name="Google Shape;6121;p88"/>
            <p:cNvGrpSpPr/>
            <p:nvPr/>
          </p:nvGrpSpPr>
          <p:grpSpPr>
            <a:xfrm>
              <a:off x="4960455" y="2469658"/>
              <a:ext cx="668904" cy="885524"/>
              <a:chOff x="4960455" y="2469658"/>
              <a:chExt cx="668904" cy="885524"/>
            </a:xfrm>
          </p:grpSpPr>
          <p:sp>
            <p:nvSpPr>
              <p:cNvPr id="6122" name="Google Shape;6122;p8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3" name="Google Shape;6123;p8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4" name="Google Shape;6124;p8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5" name="Google Shape;6125;p8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6" name="Google Shape;6126;p8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7" name="Google Shape;6127;p8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8" name="Google Shape;6128;p88"/>
            <p:cNvGrpSpPr/>
            <p:nvPr/>
          </p:nvGrpSpPr>
          <p:grpSpPr>
            <a:xfrm>
              <a:off x="4294923" y="2469658"/>
              <a:ext cx="668951" cy="885524"/>
              <a:chOff x="4294923" y="2469658"/>
              <a:chExt cx="668951" cy="885524"/>
            </a:xfrm>
          </p:grpSpPr>
          <p:sp>
            <p:nvSpPr>
              <p:cNvPr id="6129" name="Google Shape;6129;p8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0" name="Google Shape;6130;p8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1" name="Google Shape;6131;p8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2" name="Google Shape;6132;p8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3" name="Google Shape;6133;p8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4" name="Google Shape;6134;p8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35" name="Google Shape;6135;p8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6" name="Google Shape;6136;p88"/>
          <p:cNvGrpSpPr/>
          <p:nvPr/>
        </p:nvGrpSpPr>
        <p:grpSpPr>
          <a:xfrm>
            <a:off x="8487379" y="6988512"/>
            <a:ext cx="2861898" cy="1794577"/>
            <a:chOff x="4351371" y="3547942"/>
            <a:chExt cx="1345130" cy="843475"/>
          </a:xfrm>
        </p:grpSpPr>
        <p:grpSp>
          <p:nvGrpSpPr>
            <p:cNvPr id="6137" name="Google Shape;6137;p88"/>
            <p:cNvGrpSpPr/>
            <p:nvPr/>
          </p:nvGrpSpPr>
          <p:grpSpPr>
            <a:xfrm>
              <a:off x="4351371" y="4209917"/>
              <a:ext cx="1345130" cy="181500"/>
              <a:chOff x="4351371" y="4209917"/>
              <a:chExt cx="1345130" cy="181500"/>
            </a:xfrm>
          </p:grpSpPr>
          <p:sp>
            <p:nvSpPr>
              <p:cNvPr id="6138" name="Google Shape;6138;p88"/>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139" name="Google Shape;6139;p8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140" name="Google Shape;6140;p88"/>
            <p:cNvGrpSpPr/>
            <p:nvPr/>
          </p:nvGrpSpPr>
          <p:grpSpPr>
            <a:xfrm>
              <a:off x="4403010" y="3985221"/>
              <a:ext cx="1109518" cy="181500"/>
              <a:chOff x="4403010" y="3985221"/>
              <a:chExt cx="1109518" cy="181500"/>
            </a:xfrm>
          </p:grpSpPr>
          <p:sp>
            <p:nvSpPr>
              <p:cNvPr id="6141" name="Google Shape;6141;p88"/>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142" name="Google Shape;6142;p8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143" name="Google Shape;6143;p88"/>
            <p:cNvGrpSpPr/>
            <p:nvPr/>
          </p:nvGrpSpPr>
          <p:grpSpPr>
            <a:xfrm>
              <a:off x="4618704" y="3766582"/>
              <a:ext cx="807858" cy="181500"/>
              <a:chOff x="4618704" y="3766582"/>
              <a:chExt cx="807858" cy="181500"/>
            </a:xfrm>
          </p:grpSpPr>
          <p:sp>
            <p:nvSpPr>
              <p:cNvPr id="6144" name="Google Shape;6144;p88"/>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145" name="Google Shape;6145;p8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146" name="Google Shape;6146;p88"/>
            <p:cNvGrpSpPr/>
            <p:nvPr/>
          </p:nvGrpSpPr>
          <p:grpSpPr>
            <a:xfrm>
              <a:off x="4735238" y="3547942"/>
              <a:ext cx="462839" cy="181500"/>
              <a:chOff x="4735238" y="3547942"/>
              <a:chExt cx="462839" cy="181500"/>
            </a:xfrm>
          </p:grpSpPr>
          <p:sp>
            <p:nvSpPr>
              <p:cNvPr id="6147" name="Google Shape;6147;p88"/>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148" name="Google Shape;6148;p8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149" name="Google Shape;6149;p88"/>
          <p:cNvGrpSpPr/>
          <p:nvPr/>
        </p:nvGrpSpPr>
        <p:grpSpPr>
          <a:xfrm>
            <a:off x="14840094" y="4859160"/>
            <a:ext cx="2041909" cy="1857706"/>
            <a:chOff x="926675" y="238125"/>
            <a:chExt cx="5755100" cy="5232975"/>
          </a:xfrm>
        </p:grpSpPr>
        <p:sp>
          <p:nvSpPr>
            <p:cNvPr id="6150" name="Google Shape;6150;p8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1" name="Google Shape;6151;p8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2" name="Google Shape;6152;p8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3" name="Google Shape;6153;p8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4" name="Google Shape;6154;p88"/>
          <p:cNvGrpSpPr/>
          <p:nvPr/>
        </p:nvGrpSpPr>
        <p:grpSpPr>
          <a:xfrm>
            <a:off x="1454842" y="5656630"/>
            <a:ext cx="3390748" cy="3121675"/>
            <a:chOff x="727421" y="2828315"/>
            <a:chExt cx="1695374" cy="1560837"/>
          </a:xfrm>
        </p:grpSpPr>
        <p:grpSp>
          <p:nvGrpSpPr>
            <p:cNvPr id="6155" name="Google Shape;6155;p88"/>
            <p:cNvGrpSpPr/>
            <p:nvPr/>
          </p:nvGrpSpPr>
          <p:grpSpPr>
            <a:xfrm>
              <a:off x="727421" y="2828315"/>
              <a:ext cx="1695374" cy="1560837"/>
              <a:chOff x="734799" y="2782450"/>
              <a:chExt cx="1571100" cy="1577400"/>
            </a:xfrm>
          </p:grpSpPr>
          <p:cxnSp>
            <p:nvCxnSpPr>
              <p:cNvPr id="6156" name="Google Shape;6156;p8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157" name="Google Shape;6157;p8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158" name="Google Shape;6158;p88"/>
            <p:cNvGrpSpPr/>
            <p:nvPr/>
          </p:nvGrpSpPr>
          <p:grpSpPr>
            <a:xfrm>
              <a:off x="819108" y="2882501"/>
              <a:ext cx="1556791" cy="1426186"/>
              <a:chOff x="819108" y="2882501"/>
              <a:chExt cx="1556791" cy="1426186"/>
            </a:xfrm>
          </p:grpSpPr>
          <p:grpSp>
            <p:nvGrpSpPr>
              <p:cNvPr id="6159" name="Google Shape;6159;p88"/>
              <p:cNvGrpSpPr/>
              <p:nvPr/>
            </p:nvGrpSpPr>
            <p:grpSpPr>
              <a:xfrm>
                <a:off x="819108" y="2882501"/>
                <a:ext cx="103104" cy="1426186"/>
                <a:chOff x="4674013" y="3100904"/>
                <a:chExt cx="122758" cy="1698043"/>
              </a:xfrm>
            </p:grpSpPr>
            <p:sp>
              <p:nvSpPr>
                <p:cNvPr id="6160" name="Google Shape;6160;p8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1" name="Google Shape;6161;p8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2" name="Google Shape;6162;p8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3" name="Google Shape;6163;p8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4" name="Google Shape;6164;p8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5" name="Google Shape;6165;p8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6" name="Google Shape;6166;p8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67" name="Google Shape;6167;p88"/>
              <p:cNvGrpSpPr/>
              <p:nvPr/>
            </p:nvGrpSpPr>
            <p:grpSpPr>
              <a:xfrm>
                <a:off x="1062475" y="2882501"/>
                <a:ext cx="103104" cy="1426186"/>
                <a:chOff x="4940438" y="3100904"/>
                <a:chExt cx="122758" cy="1698043"/>
              </a:xfrm>
            </p:grpSpPr>
            <p:sp>
              <p:nvSpPr>
                <p:cNvPr id="6168" name="Google Shape;6168;p8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169" name="Google Shape;6169;p8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0" name="Google Shape;6170;p8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1" name="Google Shape;6171;p8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2" name="Google Shape;6172;p8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3" name="Google Shape;6173;p8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4" name="Google Shape;6174;p8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75" name="Google Shape;6175;p88"/>
              <p:cNvGrpSpPr/>
              <p:nvPr/>
            </p:nvGrpSpPr>
            <p:grpSpPr>
              <a:xfrm>
                <a:off x="1299324" y="2882501"/>
                <a:ext cx="103104" cy="1426186"/>
                <a:chOff x="5206863" y="3100904"/>
                <a:chExt cx="122758" cy="1698043"/>
              </a:xfrm>
            </p:grpSpPr>
            <p:sp>
              <p:nvSpPr>
                <p:cNvPr id="6176" name="Google Shape;6176;p8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7" name="Google Shape;6177;p8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8" name="Google Shape;6178;p8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9" name="Google Shape;6179;p8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0" name="Google Shape;6180;p8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1" name="Google Shape;6181;p8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2" name="Google Shape;6182;p8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83" name="Google Shape;6183;p88"/>
              <p:cNvGrpSpPr/>
              <p:nvPr/>
            </p:nvGrpSpPr>
            <p:grpSpPr>
              <a:xfrm>
                <a:off x="1786057" y="2882501"/>
                <a:ext cx="103104" cy="1426186"/>
                <a:chOff x="6006138" y="3143629"/>
                <a:chExt cx="122758" cy="1698043"/>
              </a:xfrm>
            </p:grpSpPr>
            <p:sp>
              <p:nvSpPr>
                <p:cNvPr id="6184" name="Google Shape;6184;p8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185" name="Google Shape;6185;p8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6" name="Google Shape;6186;p8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187" name="Google Shape;6187;p8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8" name="Google Shape;6188;p8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9" name="Google Shape;6189;p8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0" name="Google Shape;6190;p8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91" name="Google Shape;6191;p88"/>
              <p:cNvGrpSpPr/>
              <p:nvPr/>
            </p:nvGrpSpPr>
            <p:grpSpPr>
              <a:xfrm>
                <a:off x="2029422" y="2882501"/>
                <a:ext cx="103104" cy="1426186"/>
                <a:chOff x="6805413" y="3100904"/>
                <a:chExt cx="122758" cy="1698043"/>
              </a:xfrm>
            </p:grpSpPr>
            <p:sp>
              <p:nvSpPr>
                <p:cNvPr id="6192" name="Google Shape;6192;p8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3" name="Google Shape;6193;p8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4" name="Google Shape;6194;p8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5" name="Google Shape;6195;p8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6" name="Google Shape;6196;p8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7" name="Google Shape;6197;p8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8" name="Google Shape;6198;p8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99" name="Google Shape;6199;p88"/>
              <p:cNvGrpSpPr/>
              <p:nvPr/>
            </p:nvGrpSpPr>
            <p:grpSpPr>
              <a:xfrm>
                <a:off x="2272795" y="2882501"/>
                <a:ext cx="103104" cy="1426186"/>
                <a:chOff x="5206863" y="3100904"/>
                <a:chExt cx="122758" cy="1698043"/>
              </a:xfrm>
            </p:grpSpPr>
            <p:sp>
              <p:nvSpPr>
                <p:cNvPr id="6200" name="Google Shape;6200;p8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1" name="Google Shape;6201;p8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2" name="Google Shape;6202;p8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3" name="Google Shape;6203;p8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4" name="Google Shape;6204;p8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5" name="Google Shape;6205;p8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6" name="Google Shape;6206;p8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7" name="Google Shape;6207;p88"/>
              <p:cNvGrpSpPr/>
              <p:nvPr/>
            </p:nvGrpSpPr>
            <p:grpSpPr>
              <a:xfrm>
                <a:off x="1542694" y="2882501"/>
                <a:ext cx="103104" cy="1426186"/>
                <a:chOff x="6006138" y="3143629"/>
                <a:chExt cx="122758" cy="1698043"/>
              </a:xfrm>
            </p:grpSpPr>
            <p:sp>
              <p:nvSpPr>
                <p:cNvPr id="6208" name="Google Shape;6208;p8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09" name="Google Shape;6209;p8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0" name="Google Shape;6210;p8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11" name="Google Shape;6211;p8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2" name="Google Shape;6212;p8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3" name="Google Shape;6213;p8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4" name="Google Shape;6214;p8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215" name="Google Shape;6215;p88"/>
          <p:cNvGrpSpPr/>
          <p:nvPr/>
        </p:nvGrpSpPr>
        <p:grpSpPr>
          <a:xfrm>
            <a:off x="11366943" y="7036073"/>
            <a:ext cx="5499905" cy="1741354"/>
            <a:chOff x="238125" y="1725700"/>
            <a:chExt cx="7139025" cy="2260325"/>
          </a:xfrm>
        </p:grpSpPr>
        <p:sp>
          <p:nvSpPr>
            <p:cNvPr id="6216" name="Google Shape;6216;p8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7" name="Google Shape;6217;p8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8" name="Google Shape;6218;p8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9" name="Google Shape;6219;p8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0" name="Google Shape;6220;p8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1" name="Google Shape;6221;p8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2" name="Google Shape;6222;p8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3" name="Google Shape;6223;p8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4" name="Google Shape;6224;p8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5" name="Google Shape;6225;p8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26" name="Google Shape;6226;p88"/>
          <p:cNvGrpSpPr/>
          <p:nvPr/>
        </p:nvGrpSpPr>
        <p:grpSpPr>
          <a:xfrm>
            <a:off x="11907271" y="4919567"/>
            <a:ext cx="2210904" cy="1833494"/>
            <a:chOff x="5249100" y="1210600"/>
            <a:chExt cx="3502700" cy="2904775"/>
          </a:xfrm>
        </p:grpSpPr>
        <p:sp>
          <p:nvSpPr>
            <p:cNvPr id="6227" name="Google Shape;6227;p8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8" name="Google Shape;6228;p8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9" name="Google Shape;6229;p8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0" name="Google Shape;6230;p8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31" name="Google Shape;6231;p8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232" name="Google Shape;6232;p8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233" name="Google Shape;6233;p8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234" name="Google Shape;6234;p8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235" name="Google Shape;6235;p8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36" name="Google Shape;6236;p88"/>
          <p:cNvGrpSpPr/>
          <p:nvPr/>
        </p:nvGrpSpPr>
        <p:grpSpPr>
          <a:xfrm>
            <a:off x="14272366" y="2358401"/>
            <a:ext cx="2609300" cy="2249712"/>
            <a:chOff x="7287122" y="1165658"/>
            <a:chExt cx="1219413" cy="1051365"/>
          </a:xfrm>
        </p:grpSpPr>
        <p:grpSp>
          <p:nvGrpSpPr>
            <p:cNvPr id="6237" name="Google Shape;6237;p88"/>
            <p:cNvGrpSpPr/>
            <p:nvPr/>
          </p:nvGrpSpPr>
          <p:grpSpPr>
            <a:xfrm>
              <a:off x="7287122" y="1969723"/>
              <a:ext cx="1219413" cy="247300"/>
              <a:chOff x="7287122" y="1969723"/>
              <a:chExt cx="1219413" cy="247300"/>
            </a:xfrm>
          </p:grpSpPr>
          <p:sp>
            <p:nvSpPr>
              <p:cNvPr id="6238" name="Google Shape;6238;p8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39" name="Google Shape;6239;p88"/>
              <p:cNvGrpSpPr/>
              <p:nvPr/>
            </p:nvGrpSpPr>
            <p:grpSpPr>
              <a:xfrm>
                <a:off x="7287122" y="2063892"/>
                <a:ext cx="1151753" cy="73428"/>
                <a:chOff x="7287122" y="2063892"/>
                <a:chExt cx="1151753" cy="73428"/>
              </a:xfrm>
            </p:grpSpPr>
            <p:sp>
              <p:nvSpPr>
                <p:cNvPr id="6240" name="Google Shape;6240;p8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41" name="Google Shape;6241;p8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242" name="Google Shape;6242;p88"/>
            <p:cNvGrpSpPr/>
            <p:nvPr/>
          </p:nvGrpSpPr>
          <p:grpSpPr>
            <a:xfrm>
              <a:off x="7287122" y="1712201"/>
              <a:ext cx="1219403" cy="246767"/>
              <a:chOff x="7287122" y="1712201"/>
              <a:chExt cx="1219403" cy="246767"/>
            </a:xfrm>
          </p:grpSpPr>
          <p:sp>
            <p:nvSpPr>
              <p:cNvPr id="6243" name="Google Shape;6243;p8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44" name="Google Shape;6244;p88"/>
              <p:cNvGrpSpPr/>
              <p:nvPr/>
            </p:nvGrpSpPr>
            <p:grpSpPr>
              <a:xfrm>
                <a:off x="7287122" y="1842861"/>
                <a:ext cx="1005303" cy="73419"/>
                <a:chOff x="7287122" y="1842861"/>
                <a:chExt cx="1005303" cy="73419"/>
              </a:xfrm>
            </p:grpSpPr>
            <p:sp>
              <p:nvSpPr>
                <p:cNvPr id="6245" name="Google Shape;6245;p8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46" name="Google Shape;6246;p8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247" name="Google Shape;6247;p88"/>
            <p:cNvGrpSpPr/>
            <p:nvPr/>
          </p:nvGrpSpPr>
          <p:grpSpPr>
            <a:xfrm>
              <a:off x="7287122" y="1447520"/>
              <a:ext cx="1219403" cy="286667"/>
              <a:chOff x="7287122" y="1447520"/>
              <a:chExt cx="1219403" cy="286667"/>
            </a:xfrm>
          </p:grpSpPr>
          <p:sp>
            <p:nvSpPr>
              <p:cNvPr id="6248" name="Google Shape;6248;p8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49" name="Google Shape;6249;p88"/>
              <p:cNvGrpSpPr/>
              <p:nvPr/>
            </p:nvGrpSpPr>
            <p:grpSpPr>
              <a:xfrm>
                <a:off x="7287122" y="1581977"/>
                <a:ext cx="852803" cy="73428"/>
                <a:chOff x="7287122" y="1581977"/>
                <a:chExt cx="852803" cy="73428"/>
              </a:xfrm>
            </p:grpSpPr>
            <p:sp>
              <p:nvSpPr>
                <p:cNvPr id="6250" name="Google Shape;6250;p8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51" name="Google Shape;6251;p8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252" name="Google Shape;6252;p88"/>
            <p:cNvGrpSpPr/>
            <p:nvPr/>
          </p:nvGrpSpPr>
          <p:grpSpPr>
            <a:xfrm>
              <a:off x="7287122" y="1165658"/>
              <a:ext cx="1219403" cy="344253"/>
              <a:chOff x="7287122" y="1165658"/>
              <a:chExt cx="1219403" cy="344253"/>
            </a:xfrm>
          </p:grpSpPr>
          <p:sp>
            <p:nvSpPr>
              <p:cNvPr id="6253" name="Google Shape;6253;p8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254" name="Google Shape;6254;p88"/>
              <p:cNvGrpSpPr/>
              <p:nvPr/>
            </p:nvGrpSpPr>
            <p:grpSpPr>
              <a:xfrm>
                <a:off x="7287122" y="1341025"/>
                <a:ext cx="695703" cy="73419"/>
                <a:chOff x="7287122" y="1341025"/>
                <a:chExt cx="695703" cy="73419"/>
              </a:xfrm>
            </p:grpSpPr>
            <p:sp>
              <p:nvSpPr>
                <p:cNvPr id="6255" name="Google Shape;6255;p8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56" name="Google Shape;6256;p8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257" name="Google Shape;6257;p88"/>
          <p:cNvGrpSpPr/>
          <p:nvPr/>
        </p:nvGrpSpPr>
        <p:grpSpPr>
          <a:xfrm>
            <a:off x="11605351" y="2370447"/>
            <a:ext cx="2795459" cy="2197080"/>
            <a:chOff x="5900602" y="1193063"/>
            <a:chExt cx="1299851" cy="1021707"/>
          </a:xfrm>
        </p:grpSpPr>
        <p:grpSp>
          <p:nvGrpSpPr>
            <p:cNvPr id="6258" name="Google Shape;6258;p88"/>
            <p:cNvGrpSpPr/>
            <p:nvPr/>
          </p:nvGrpSpPr>
          <p:grpSpPr>
            <a:xfrm>
              <a:off x="6520337" y="1193063"/>
              <a:ext cx="341815" cy="799959"/>
              <a:chOff x="6520337" y="1193063"/>
              <a:chExt cx="341815" cy="799959"/>
            </a:xfrm>
          </p:grpSpPr>
          <p:grpSp>
            <p:nvGrpSpPr>
              <p:cNvPr id="6259" name="Google Shape;6259;p88"/>
              <p:cNvGrpSpPr/>
              <p:nvPr/>
            </p:nvGrpSpPr>
            <p:grpSpPr>
              <a:xfrm>
                <a:off x="6520337" y="1589527"/>
                <a:ext cx="213950" cy="403494"/>
                <a:chOff x="6520337" y="1589527"/>
                <a:chExt cx="213950" cy="403494"/>
              </a:xfrm>
            </p:grpSpPr>
            <p:sp>
              <p:nvSpPr>
                <p:cNvPr id="6260" name="Google Shape;6260;p8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1" name="Google Shape;6261;p8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2" name="Google Shape;6262;p88"/>
              <p:cNvGrpSpPr/>
              <p:nvPr/>
            </p:nvGrpSpPr>
            <p:grpSpPr>
              <a:xfrm>
                <a:off x="6577204" y="1193063"/>
                <a:ext cx="284947" cy="464512"/>
                <a:chOff x="6577204" y="1193063"/>
                <a:chExt cx="284947" cy="464512"/>
              </a:xfrm>
            </p:grpSpPr>
            <p:sp>
              <p:nvSpPr>
                <p:cNvPr id="6263" name="Google Shape;6263;p8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64" name="Google Shape;6264;p8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265" name="Google Shape;6265;p88"/>
            <p:cNvGrpSpPr/>
            <p:nvPr/>
          </p:nvGrpSpPr>
          <p:grpSpPr>
            <a:xfrm>
              <a:off x="6238903" y="1193063"/>
              <a:ext cx="300475" cy="900152"/>
              <a:chOff x="6238903" y="1193063"/>
              <a:chExt cx="300475" cy="900152"/>
            </a:xfrm>
          </p:grpSpPr>
          <p:grpSp>
            <p:nvGrpSpPr>
              <p:cNvPr id="6266" name="Google Shape;6266;p88"/>
              <p:cNvGrpSpPr/>
              <p:nvPr/>
            </p:nvGrpSpPr>
            <p:grpSpPr>
              <a:xfrm>
                <a:off x="6290865" y="1489315"/>
                <a:ext cx="248514" cy="603900"/>
                <a:chOff x="6290865" y="1489315"/>
                <a:chExt cx="248514" cy="603900"/>
              </a:xfrm>
            </p:grpSpPr>
            <p:sp>
              <p:nvSpPr>
                <p:cNvPr id="6267" name="Google Shape;6267;p8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8" name="Google Shape;6268;p8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9" name="Google Shape;6269;p88"/>
              <p:cNvGrpSpPr/>
              <p:nvPr/>
            </p:nvGrpSpPr>
            <p:grpSpPr>
              <a:xfrm>
                <a:off x="6238903" y="1193063"/>
                <a:ext cx="284947" cy="333087"/>
                <a:chOff x="6238903" y="1193063"/>
                <a:chExt cx="284947" cy="333087"/>
              </a:xfrm>
            </p:grpSpPr>
            <p:sp>
              <p:nvSpPr>
                <p:cNvPr id="6270" name="Google Shape;6270;p8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71" name="Google Shape;6271;p8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272" name="Google Shape;6272;p88"/>
            <p:cNvGrpSpPr/>
            <p:nvPr/>
          </p:nvGrpSpPr>
          <p:grpSpPr>
            <a:xfrm>
              <a:off x="5900602" y="1193063"/>
              <a:ext cx="444345" cy="1021707"/>
              <a:chOff x="5900602" y="1193063"/>
              <a:chExt cx="444345" cy="1021707"/>
            </a:xfrm>
          </p:grpSpPr>
          <p:grpSp>
            <p:nvGrpSpPr>
              <p:cNvPr id="6273" name="Google Shape;6273;p88"/>
              <p:cNvGrpSpPr/>
              <p:nvPr/>
            </p:nvGrpSpPr>
            <p:grpSpPr>
              <a:xfrm>
                <a:off x="6046501" y="1367785"/>
                <a:ext cx="298446" cy="846986"/>
                <a:chOff x="6046501" y="1367785"/>
                <a:chExt cx="298446" cy="846986"/>
              </a:xfrm>
            </p:grpSpPr>
            <p:sp>
              <p:nvSpPr>
                <p:cNvPr id="6274" name="Google Shape;6274;p8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5" name="Google Shape;6275;p8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6" name="Google Shape;6276;p88"/>
              <p:cNvGrpSpPr/>
              <p:nvPr/>
            </p:nvGrpSpPr>
            <p:grpSpPr>
              <a:xfrm>
                <a:off x="5900602" y="1193063"/>
                <a:ext cx="284947" cy="182312"/>
                <a:chOff x="5900602" y="1193063"/>
                <a:chExt cx="284947" cy="182312"/>
              </a:xfrm>
            </p:grpSpPr>
            <p:sp>
              <p:nvSpPr>
                <p:cNvPr id="6277" name="Google Shape;6277;p8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78" name="Google Shape;6278;p8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279" name="Google Shape;6279;p88"/>
            <p:cNvGrpSpPr/>
            <p:nvPr/>
          </p:nvGrpSpPr>
          <p:grpSpPr>
            <a:xfrm>
              <a:off x="6738300" y="1193063"/>
              <a:ext cx="462153" cy="707634"/>
              <a:chOff x="6738300" y="1193063"/>
              <a:chExt cx="462153" cy="707634"/>
            </a:xfrm>
          </p:grpSpPr>
          <p:grpSp>
            <p:nvGrpSpPr>
              <p:cNvPr id="6280" name="Google Shape;6280;p88"/>
              <p:cNvGrpSpPr/>
              <p:nvPr/>
            </p:nvGrpSpPr>
            <p:grpSpPr>
              <a:xfrm>
                <a:off x="6915505" y="1193063"/>
                <a:ext cx="284947" cy="597387"/>
                <a:chOff x="6915505" y="1193063"/>
                <a:chExt cx="284947" cy="597387"/>
              </a:xfrm>
            </p:grpSpPr>
            <p:sp>
              <p:nvSpPr>
                <p:cNvPr id="6281" name="Google Shape;6281;p8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282" name="Google Shape;6282;p8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283" name="Google Shape;6283;p88"/>
              <p:cNvGrpSpPr/>
              <p:nvPr/>
            </p:nvGrpSpPr>
            <p:grpSpPr>
              <a:xfrm>
                <a:off x="6738300" y="1684725"/>
                <a:ext cx="230066" cy="215971"/>
                <a:chOff x="6738300" y="1684725"/>
                <a:chExt cx="230066" cy="215971"/>
              </a:xfrm>
            </p:grpSpPr>
            <p:sp>
              <p:nvSpPr>
                <p:cNvPr id="6284" name="Google Shape;6284;p8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5" name="Google Shape;6285;p8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89" name="Shape 6289"/>
        <p:cNvGrpSpPr/>
        <p:nvPr/>
      </p:nvGrpSpPr>
      <p:grpSpPr>
        <a:xfrm>
          <a:off x="0" y="0"/>
          <a:ext cx="0" cy="0"/>
          <a:chOff x="0" y="0"/>
          <a:chExt cx="0" cy="0"/>
        </a:xfrm>
      </p:grpSpPr>
      <p:sp>
        <p:nvSpPr>
          <p:cNvPr id="6290" name="Google Shape;6290;p89"/>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291" name="Google Shape;6291;p89"/>
          <p:cNvSpPr txBox="1"/>
          <p:nvPr>
            <p:ph idx="4294967295" type="body"/>
          </p:nvPr>
        </p:nvSpPr>
        <p:spPr>
          <a:xfrm>
            <a:off x="1657750" y="3220550"/>
            <a:ext cx="15051600" cy="964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292" name="Google Shape;6292;p89"/>
          <p:cNvGrpSpPr/>
          <p:nvPr/>
        </p:nvGrpSpPr>
        <p:grpSpPr>
          <a:xfrm>
            <a:off x="2535482" y="4574205"/>
            <a:ext cx="596337" cy="678506"/>
            <a:chOff x="1529350" y="258825"/>
            <a:chExt cx="423475" cy="481825"/>
          </a:xfrm>
        </p:grpSpPr>
        <p:sp>
          <p:nvSpPr>
            <p:cNvPr id="6293" name="Google Shape;6293;p8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4" name="Google Shape;6294;p8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95" name="Google Shape;6295;p89"/>
          <p:cNvGrpSpPr/>
          <p:nvPr/>
        </p:nvGrpSpPr>
        <p:grpSpPr>
          <a:xfrm>
            <a:off x="3321433" y="4734546"/>
            <a:ext cx="681780" cy="357824"/>
            <a:chOff x="2084325" y="363300"/>
            <a:chExt cx="484150" cy="254100"/>
          </a:xfrm>
        </p:grpSpPr>
        <p:sp>
          <p:nvSpPr>
            <p:cNvPr id="6296" name="Google Shape;6296;p8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297" name="Google Shape;6297;p8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298" name="Google Shape;6298;p89"/>
          <p:cNvGrpSpPr/>
          <p:nvPr/>
        </p:nvGrpSpPr>
        <p:grpSpPr>
          <a:xfrm>
            <a:off x="4220022" y="4574205"/>
            <a:ext cx="596337" cy="678506"/>
            <a:chOff x="2707500" y="249400"/>
            <a:chExt cx="423475" cy="481825"/>
          </a:xfrm>
        </p:grpSpPr>
        <p:sp>
          <p:nvSpPr>
            <p:cNvPr id="6299" name="Google Shape;6299;p8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0" name="Google Shape;6300;p8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01" name="Google Shape;6301;p89"/>
          <p:cNvGrpSpPr/>
          <p:nvPr/>
        </p:nvGrpSpPr>
        <p:grpSpPr>
          <a:xfrm>
            <a:off x="5825423" y="4574698"/>
            <a:ext cx="704698" cy="677520"/>
            <a:chOff x="3854700" y="249750"/>
            <a:chExt cx="500425" cy="481125"/>
          </a:xfrm>
        </p:grpSpPr>
        <p:sp>
          <p:nvSpPr>
            <p:cNvPr id="6302" name="Google Shape;6302;p8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3" name="Google Shape;6303;p8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4" name="Google Shape;6304;p8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5" name="Google Shape;6305;p8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6" name="Google Shape;6306;p8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7" name="Google Shape;6307;p8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8" name="Google Shape;6308;p8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09" name="Google Shape;6309;p8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10" name="Google Shape;6310;p89"/>
          <p:cNvGrpSpPr/>
          <p:nvPr/>
        </p:nvGrpSpPr>
        <p:grpSpPr>
          <a:xfrm>
            <a:off x="6661401" y="4574698"/>
            <a:ext cx="704698" cy="677520"/>
            <a:chOff x="4447550" y="249750"/>
            <a:chExt cx="500425" cy="481125"/>
          </a:xfrm>
        </p:grpSpPr>
        <p:sp>
          <p:nvSpPr>
            <p:cNvPr id="6311" name="Google Shape;6311;p8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12" name="Google Shape;6312;p8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13" name="Google Shape;6313;p89"/>
          <p:cNvGrpSpPr/>
          <p:nvPr/>
        </p:nvGrpSpPr>
        <p:grpSpPr>
          <a:xfrm>
            <a:off x="7519804" y="4574205"/>
            <a:ext cx="678506" cy="678506"/>
            <a:chOff x="5049725" y="249400"/>
            <a:chExt cx="481825" cy="481825"/>
          </a:xfrm>
        </p:grpSpPr>
        <p:sp>
          <p:nvSpPr>
            <p:cNvPr id="6314" name="Google Shape;6314;p8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15" name="Google Shape;6315;p8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16" name="Google Shape;6316;p89"/>
          <p:cNvGrpSpPr/>
          <p:nvPr/>
        </p:nvGrpSpPr>
        <p:grpSpPr>
          <a:xfrm>
            <a:off x="8347686" y="4574204"/>
            <a:ext cx="678506" cy="678506"/>
            <a:chOff x="5660400" y="238125"/>
            <a:chExt cx="481825" cy="481825"/>
          </a:xfrm>
        </p:grpSpPr>
        <p:sp>
          <p:nvSpPr>
            <p:cNvPr id="6317" name="Google Shape;6317;p8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18" name="Google Shape;6318;p8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19" name="Google Shape;6319;p89"/>
          <p:cNvGrpSpPr/>
          <p:nvPr/>
        </p:nvGrpSpPr>
        <p:grpSpPr>
          <a:xfrm>
            <a:off x="9181058" y="4574205"/>
            <a:ext cx="678506" cy="678506"/>
            <a:chOff x="6235400" y="249400"/>
            <a:chExt cx="481825" cy="481825"/>
          </a:xfrm>
        </p:grpSpPr>
        <p:sp>
          <p:nvSpPr>
            <p:cNvPr id="6320" name="Google Shape;6320;p8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21" name="Google Shape;6321;p8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22" name="Google Shape;6322;p8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23" name="Google Shape;6323;p8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24" name="Google Shape;6324;p8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325" name="Google Shape;6325;p89"/>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326" name="Google Shape;6326;p89"/>
          <p:cNvGrpSpPr/>
          <p:nvPr/>
        </p:nvGrpSpPr>
        <p:grpSpPr>
          <a:xfrm>
            <a:off x="3321750" y="5422465"/>
            <a:ext cx="681146" cy="678541"/>
            <a:chOff x="2085450" y="842250"/>
            <a:chExt cx="483700" cy="481850"/>
          </a:xfrm>
        </p:grpSpPr>
        <p:sp>
          <p:nvSpPr>
            <p:cNvPr id="6327" name="Google Shape;6327;p8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28" name="Google Shape;6328;p8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29" name="Google Shape;6329;p8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30" name="Google Shape;6330;p89"/>
          <p:cNvGrpSpPr/>
          <p:nvPr/>
        </p:nvGrpSpPr>
        <p:grpSpPr>
          <a:xfrm>
            <a:off x="4178885" y="5422482"/>
            <a:ext cx="678612" cy="678506"/>
            <a:chOff x="2685825" y="840375"/>
            <a:chExt cx="481900" cy="481825"/>
          </a:xfrm>
        </p:grpSpPr>
        <p:sp>
          <p:nvSpPr>
            <p:cNvPr id="6331" name="Google Shape;6331;p8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32" name="Google Shape;6332;p8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33" name="Google Shape;6333;p89"/>
          <p:cNvGrpSpPr/>
          <p:nvPr/>
        </p:nvGrpSpPr>
        <p:grpSpPr>
          <a:xfrm>
            <a:off x="5002207" y="5421849"/>
            <a:ext cx="700861" cy="679773"/>
            <a:chOff x="3270675" y="841800"/>
            <a:chExt cx="497700" cy="482725"/>
          </a:xfrm>
        </p:grpSpPr>
        <p:sp>
          <p:nvSpPr>
            <p:cNvPr id="6334" name="Google Shape;6334;p8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35" name="Google Shape;6335;p8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36" name="Google Shape;6336;p8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337" name="Google Shape;6337;p89"/>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338" name="Google Shape;6338;p89"/>
          <p:cNvGrpSpPr/>
          <p:nvPr/>
        </p:nvGrpSpPr>
        <p:grpSpPr>
          <a:xfrm>
            <a:off x="6674498" y="5463567"/>
            <a:ext cx="678506" cy="596337"/>
            <a:chOff x="4467200" y="877100"/>
            <a:chExt cx="481825" cy="423475"/>
          </a:xfrm>
        </p:grpSpPr>
        <p:sp>
          <p:nvSpPr>
            <p:cNvPr id="6339" name="Google Shape;6339;p8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0" name="Google Shape;6340;p8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1" name="Google Shape;6341;p8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2" name="Google Shape;6342;p8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43" name="Google Shape;6343;p89"/>
          <p:cNvGrpSpPr/>
          <p:nvPr/>
        </p:nvGrpSpPr>
        <p:grpSpPr>
          <a:xfrm>
            <a:off x="7504279" y="5422465"/>
            <a:ext cx="709557" cy="678541"/>
            <a:chOff x="5045500" y="842250"/>
            <a:chExt cx="503875" cy="481850"/>
          </a:xfrm>
        </p:grpSpPr>
        <p:sp>
          <p:nvSpPr>
            <p:cNvPr id="6344" name="Google Shape;6344;p8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5" name="Google Shape;6345;p8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46" name="Google Shape;6346;p89"/>
          <p:cNvGrpSpPr/>
          <p:nvPr/>
        </p:nvGrpSpPr>
        <p:grpSpPr>
          <a:xfrm>
            <a:off x="5047252" y="4574856"/>
            <a:ext cx="610772" cy="677203"/>
            <a:chOff x="3300325" y="249875"/>
            <a:chExt cx="433725" cy="480900"/>
          </a:xfrm>
        </p:grpSpPr>
        <p:sp>
          <p:nvSpPr>
            <p:cNvPr id="6347" name="Google Shape;6347;p8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8" name="Google Shape;6348;p8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49" name="Google Shape;6349;p8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50" name="Google Shape;6350;p8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51" name="Google Shape;6351;p8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52" name="Google Shape;6352;p8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53" name="Google Shape;6353;p89"/>
          <p:cNvGrpSpPr/>
          <p:nvPr/>
        </p:nvGrpSpPr>
        <p:grpSpPr>
          <a:xfrm>
            <a:off x="8349974" y="5474902"/>
            <a:ext cx="673929" cy="573665"/>
            <a:chOff x="5645200" y="879425"/>
            <a:chExt cx="478575" cy="407375"/>
          </a:xfrm>
        </p:grpSpPr>
        <p:sp>
          <p:nvSpPr>
            <p:cNvPr id="6354" name="Google Shape;6354;p8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55" name="Google Shape;6355;p8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56" name="Google Shape;6356;p8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57" name="Google Shape;6357;p8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58" name="Google Shape;6358;p8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59" name="Google Shape;6359;p8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60" name="Google Shape;6360;p89"/>
          <p:cNvGrpSpPr/>
          <p:nvPr/>
        </p:nvGrpSpPr>
        <p:grpSpPr>
          <a:xfrm>
            <a:off x="9222125" y="5422482"/>
            <a:ext cx="596373" cy="678506"/>
            <a:chOff x="6264525" y="842250"/>
            <a:chExt cx="423500" cy="481825"/>
          </a:xfrm>
        </p:grpSpPr>
        <p:sp>
          <p:nvSpPr>
            <p:cNvPr id="6361" name="Google Shape;6361;p8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62" name="Google Shape;6362;p8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63" name="Google Shape;6363;p8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64" name="Google Shape;6364;p8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65" name="Google Shape;6365;p8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66" name="Google Shape;6366;p8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67" name="Google Shape;6367;p8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68" name="Google Shape;6368;p89"/>
          <p:cNvGrpSpPr/>
          <p:nvPr/>
        </p:nvGrpSpPr>
        <p:grpSpPr>
          <a:xfrm>
            <a:off x="1658701" y="6251789"/>
            <a:ext cx="678506" cy="678506"/>
            <a:chOff x="900750" y="1436075"/>
            <a:chExt cx="481825" cy="481825"/>
          </a:xfrm>
        </p:grpSpPr>
        <p:sp>
          <p:nvSpPr>
            <p:cNvPr id="6369" name="Google Shape;6369;p8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70" name="Google Shape;6370;p8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71" name="Google Shape;6371;p8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72" name="Google Shape;6372;p8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73" name="Google Shape;6373;p89"/>
          <p:cNvGrpSpPr/>
          <p:nvPr/>
        </p:nvGrpSpPr>
        <p:grpSpPr>
          <a:xfrm>
            <a:off x="2494397" y="6372366"/>
            <a:ext cx="678506" cy="437352"/>
            <a:chOff x="1492675" y="1520750"/>
            <a:chExt cx="481825" cy="310575"/>
          </a:xfrm>
        </p:grpSpPr>
        <p:sp>
          <p:nvSpPr>
            <p:cNvPr id="6374" name="Google Shape;6374;p8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75" name="Google Shape;6375;p8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76" name="Google Shape;6376;p89"/>
          <p:cNvGrpSpPr/>
          <p:nvPr/>
        </p:nvGrpSpPr>
        <p:grpSpPr>
          <a:xfrm>
            <a:off x="3309991" y="6251754"/>
            <a:ext cx="704663" cy="678576"/>
            <a:chOff x="2071000" y="1435025"/>
            <a:chExt cx="500400" cy="481875"/>
          </a:xfrm>
        </p:grpSpPr>
        <p:sp>
          <p:nvSpPr>
            <p:cNvPr id="6377" name="Google Shape;6377;p8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78" name="Google Shape;6378;p8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79" name="Google Shape;6379;p8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80" name="Google Shape;6380;p89"/>
          <p:cNvGrpSpPr/>
          <p:nvPr/>
        </p:nvGrpSpPr>
        <p:grpSpPr>
          <a:xfrm>
            <a:off x="1657750" y="5463619"/>
            <a:ext cx="680407" cy="596232"/>
            <a:chOff x="899850" y="871450"/>
            <a:chExt cx="483175" cy="423400"/>
          </a:xfrm>
        </p:grpSpPr>
        <p:sp>
          <p:nvSpPr>
            <p:cNvPr id="6381" name="Google Shape;6381;p8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82" name="Google Shape;6382;p8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83" name="Google Shape;6383;p8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84" name="Google Shape;6384;p8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85" name="Google Shape;6385;p89"/>
          <p:cNvGrpSpPr/>
          <p:nvPr/>
        </p:nvGrpSpPr>
        <p:grpSpPr>
          <a:xfrm>
            <a:off x="4166317" y="6293419"/>
            <a:ext cx="703748" cy="595246"/>
            <a:chOff x="2678350" y="1464650"/>
            <a:chExt cx="499750" cy="422700"/>
          </a:xfrm>
        </p:grpSpPr>
        <p:sp>
          <p:nvSpPr>
            <p:cNvPr id="6386" name="Google Shape;6386;p8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87" name="Google Shape;6387;p8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88" name="Google Shape;6388;p8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89" name="Google Shape;6389;p89"/>
          <p:cNvGrpSpPr/>
          <p:nvPr/>
        </p:nvGrpSpPr>
        <p:grpSpPr>
          <a:xfrm>
            <a:off x="5013384" y="6251789"/>
            <a:ext cx="678506" cy="678506"/>
            <a:chOff x="3271200" y="1435075"/>
            <a:chExt cx="481825" cy="481825"/>
          </a:xfrm>
        </p:grpSpPr>
        <p:sp>
          <p:nvSpPr>
            <p:cNvPr id="6390" name="Google Shape;6390;p8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91" name="Google Shape;6391;p8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92" name="Google Shape;6392;p89"/>
          <p:cNvGrpSpPr/>
          <p:nvPr/>
        </p:nvGrpSpPr>
        <p:grpSpPr>
          <a:xfrm>
            <a:off x="5834330" y="6251754"/>
            <a:ext cx="686885" cy="678576"/>
            <a:chOff x="3858100" y="1435075"/>
            <a:chExt cx="487775" cy="481875"/>
          </a:xfrm>
        </p:grpSpPr>
        <p:sp>
          <p:nvSpPr>
            <p:cNvPr id="6393" name="Google Shape;6393;p8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94" name="Google Shape;6394;p8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95" name="Google Shape;6395;p8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96" name="Google Shape;6396;p8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397" name="Google Shape;6397;p8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398" name="Google Shape;6398;p89"/>
          <p:cNvGrpSpPr/>
          <p:nvPr/>
        </p:nvGrpSpPr>
        <p:grpSpPr>
          <a:xfrm>
            <a:off x="6674497" y="6251789"/>
            <a:ext cx="678506" cy="678506"/>
            <a:chOff x="4456875" y="1435075"/>
            <a:chExt cx="481825" cy="481825"/>
          </a:xfrm>
        </p:grpSpPr>
        <p:sp>
          <p:nvSpPr>
            <p:cNvPr id="6399" name="Google Shape;6399;p8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00" name="Google Shape;6400;p8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01" name="Google Shape;6401;p8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02" name="Google Shape;6402;p8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03" name="Google Shape;6403;p8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04" name="Google Shape;6404;p8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05" name="Google Shape;6405;p8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06" name="Google Shape;6406;p8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07" name="Google Shape;6407;p8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08" name="Google Shape;6408;p8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09" name="Google Shape;6409;p8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10" name="Google Shape;6410;p8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11" name="Google Shape;6411;p8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12" name="Google Shape;6412;p8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13" name="Google Shape;6413;p8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14" name="Google Shape;6414;p8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15" name="Google Shape;6415;p8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16" name="Google Shape;6416;p8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17" name="Google Shape;6417;p8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18" name="Google Shape;6418;p89"/>
          <p:cNvGrpSpPr/>
          <p:nvPr/>
        </p:nvGrpSpPr>
        <p:grpSpPr>
          <a:xfrm>
            <a:off x="7516477" y="6251771"/>
            <a:ext cx="685160" cy="678541"/>
            <a:chOff x="5049725" y="1435050"/>
            <a:chExt cx="486550" cy="481850"/>
          </a:xfrm>
        </p:grpSpPr>
        <p:sp>
          <p:nvSpPr>
            <p:cNvPr id="6419" name="Google Shape;6419;p8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20" name="Google Shape;6420;p8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21" name="Google Shape;6421;p8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22" name="Google Shape;6422;p8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23" name="Google Shape;6423;p89"/>
          <p:cNvGrpSpPr/>
          <p:nvPr/>
        </p:nvGrpSpPr>
        <p:grpSpPr>
          <a:xfrm>
            <a:off x="8347580" y="6251789"/>
            <a:ext cx="678717" cy="678506"/>
            <a:chOff x="5642475" y="1435075"/>
            <a:chExt cx="481975" cy="481825"/>
          </a:xfrm>
        </p:grpSpPr>
        <p:sp>
          <p:nvSpPr>
            <p:cNvPr id="6424" name="Google Shape;6424;p8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25" name="Google Shape;6425;p8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26" name="Google Shape;6426;p8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27" name="Google Shape;6427;p89"/>
          <p:cNvGrpSpPr/>
          <p:nvPr/>
        </p:nvGrpSpPr>
        <p:grpSpPr>
          <a:xfrm>
            <a:off x="3323017" y="7118695"/>
            <a:ext cx="678612" cy="596373"/>
            <a:chOff x="2085450" y="2057100"/>
            <a:chExt cx="481900" cy="423500"/>
          </a:xfrm>
        </p:grpSpPr>
        <p:sp>
          <p:nvSpPr>
            <p:cNvPr id="6428" name="Google Shape;6428;p8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29" name="Google Shape;6429;p8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30" name="Google Shape;6430;p8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31" name="Google Shape;6431;p89"/>
          <p:cNvGrpSpPr/>
          <p:nvPr/>
        </p:nvGrpSpPr>
        <p:grpSpPr>
          <a:xfrm>
            <a:off x="4178885" y="7165183"/>
            <a:ext cx="678612" cy="503396"/>
            <a:chOff x="2678275" y="2090100"/>
            <a:chExt cx="481900" cy="357475"/>
          </a:xfrm>
        </p:grpSpPr>
        <p:sp>
          <p:nvSpPr>
            <p:cNvPr id="6432" name="Google Shape;6432;p8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33" name="Google Shape;6433;p8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34" name="Google Shape;6434;p8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35" name="Google Shape;6435;p8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36" name="Google Shape;6436;p8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37" name="Google Shape;6437;p89"/>
          <p:cNvGrpSpPr/>
          <p:nvPr/>
        </p:nvGrpSpPr>
        <p:grpSpPr>
          <a:xfrm>
            <a:off x="5133293" y="7189579"/>
            <a:ext cx="438690" cy="454602"/>
            <a:chOff x="3357325" y="2093500"/>
            <a:chExt cx="311525" cy="322825"/>
          </a:xfrm>
        </p:grpSpPr>
        <p:sp>
          <p:nvSpPr>
            <p:cNvPr id="6438" name="Google Shape;6438;p8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39" name="Google Shape;6439;p8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40" name="Google Shape;6440;p8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441" name="Google Shape;6441;p89"/>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442" name="Google Shape;6442;p89"/>
          <p:cNvGrpSpPr/>
          <p:nvPr/>
        </p:nvGrpSpPr>
        <p:grpSpPr>
          <a:xfrm>
            <a:off x="6721672" y="7077628"/>
            <a:ext cx="584157" cy="678506"/>
            <a:chOff x="4492800" y="2027925"/>
            <a:chExt cx="414825" cy="481825"/>
          </a:xfrm>
        </p:grpSpPr>
        <p:sp>
          <p:nvSpPr>
            <p:cNvPr id="6443" name="Google Shape;6443;p8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44" name="Google Shape;6444;p8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45" name="Google Shape;6445;p89"/>
          <p:cNvGrpSpPr/>
          <p:nvPr/>
        </p:nvGrpSpPr>
        <p:grpSpPr>
          <a:xfrm>
            <a:off x="7519857" y="7077611"/>
            <a:ext cx="678400" cy="678541"/>
            <a:chOff x="5049725" y="2027900"/>
            <a:chExt cx="481750" cy="481850"/>
          </a:xfrm>
        </p:grpSpPr>
        <p:sp>
          <p:nvSpPr>
            <p:cNvPr id="6446" name="Google Shape;6446;p8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47" name="Google Shape;6447;p8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48" name="Google Shape;6448;p8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49" name="Google Shape;6449;p8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50" name="Google Shape;6450;p8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51" name="Google Shape;6451;p8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52" name="Google Shape;6452;p8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53" name="Google Shape;6453;p8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54" name="Google Shape;6454;p89"/>
          <p:cNvGrpSpPr/>
          <p:nvPr/>
        </p:nvGrpSpPr>
        <p:grpSpPr>
          <a:xfrm>
            <a:off x="8467048" y="7077787"/>
            <a:ext cx="439781" cy="678189"/>
            <a:chOff x="5726350" y="2028150"/>
            <a:chExt cx="312300" cy="481600"/>
          </a:xfrm>
        </p:grpSpPr>
        <p:sp>
          <p:nvSpPr>
            <p:cNvPr id="6455" name="Google Shape;6455;p8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56" name="Google Shape;6456;p8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57" name="Google Shape;6457;p8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58" name="Google Shape;6458;p89"/>
          <p:cNvGrpSpPr/>
          <p:nvPr/>
        </p:nvGrpSpPr>
        <p:grpSpPr>
          <a:xfrm>
            <a:off x="9187430" y="7084000"/>
            <a:ext cx="665762" cy="665762"/>
            <a:chOff x="6239925" y="2032450"/>
            <a:chExt cx="472775" cy="472775"/>
          </a:xfrm>
        </p:grpSpPr>
        <p:sp>
          <p:nvSpPr>
            <p:cNvPr id="6459" name="Google Shape;6459;p8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60" name="Google Shape;6460;p8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61" name="Google Shape;6461;p89"/>
          <p:cNvGrpSpPr/>
          <p:nvPr/>
        </p:nvGrpSpPr>
        <p:grpSpPr>
          <a:xfrm>
            <a:off x="10085614" y="4728184"/>
            <a:ext cx="669282" cy="370849"/>
            <a:chOff x="903075" y="2730000"/>
            <a:chExt cx="475275" cy="263350"/>
          </a:xfrm>
        </p:grpSpPr>
        <p:sp>
          <p:nvSpPr>
            <p:cNvPr id="6462" name="Google Shape;6462;p8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63" name="Google Shape;6463;p8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64" name="Google Shape;6464;p8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65" name="Google Shape;6465;p89"/>
          <p:cNvGrpSpPr/>
          <p:nvPr/>
        </p:nvGrpSpPr>
        <p:grpSpPr>
          <a:xfrm>
            <a:off x="2494397" y="7077628"/>
            <a:ext cx="678506" cy="678506"/>
            <a:chOff x="1492675" y="2027925"/>
            <a:chExt cx="481825" cy="481825"/>
          </a:xfrm>
        </p:grpSpPr>
        <p:sp>
          <p:nvSpPr>
            <p:cNvPr id="6466" name="Google Shape;6466;p8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67" name="Google Shape;6467;p8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68" name="Google Shape;6468;p8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69" name="Google Shape;6469;p8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70" name="Google Shape;6470;p8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71" name="Google Shape;6471;p89"/>
          <p:cNvGrpSpPr/>
          <p:nvPr/>
        </p:nvGrpSpPr>
        <p:grpSpPr>
          <a:xfrm>
            <a:off x="1658718" y="4615269"/>
            <a:ext cx="678471" cy="596373"/>
            <a:chOff x="898875" y="244725"/>
            <a:chExt cx="481800" cy="423500"/>
          </a:xfrm>
        </p:grpSpPr>
        <p:sp>
          <p:nvSpPr>
            <p:cNvPr id="6472" name="Google Shape;6472;p8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73" name="Google Shape;6473;p8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74" name="Google Shape;6474;p8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75" name="Google Shape;6475;p8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76" name="Google Shape;6476;p8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77" name="Google Shape;6477;p8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78" name="Google Shape;6478;p89"/>
          <p:cNvGrpSpPr/>
          <p:nvPr/>
        </p:nvGrpSpPr>
        <p:grpSpPr>
          <a:xfrm>
            <a:off x="10947149" y="4574356"/>
            <a:ext cx="678506" cy="678506"/>
            <a:chOff x="1492675" y="2620775"/>
            <a:chExt cx="481825" cy="481825"/>
          </a:xfrm>
        </p:grpSpPr>
        <p:sp>
          <p:nvSpPr>
            <p:cNvPr id="6479" name="Google Shape;6479;p8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80" name="Google Shape;6480;p8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481" name="Google Shape;6481;p89"/>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482" name="Google Shape;6482;p89"/>
          <p:cNvGrpSpPr/>
          <p:nvPr/>
        </p:nvGrpSpPr>
        <p:grpSpPr>
          <a:xfrm>
            <a:off x="12594657" y="4606322"/>
            <a:ext cx="667170" cy="614574"/>
            <a:chOff x="2682350" y="2643425"/>
            <a:chExt cx="473775" cy="436425"/>
          </a:xfrm>
        </p:grpSpPr>
        <p:sp>
          <p:nvSpPr>
            <p:cNvPr id="6483" name="Google Shape;6483;p8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84" name="Google Shape;6484;p8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85" name="Google Shape;6485;p8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86" name="Google Shape;6486;p8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87" name="Google Shape;6487;p8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88" name="Google Shape;6488;p8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89" name="Google Shape;6489;p8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90" name="Google Shape;6490;p89"/>
          <p:cNvGrpSpPr/>
          <p:nvPr/>
        </p:nvGrpSpPr>
        <p:grpSpPr>
          <a:xfrm>
            <a:off x="13525635" y="4574356"/>
            <a:ext cx="477063" cy="678506"/>
            <a:chOff x="3342725" y="2620775"/>
            <a:chExt cx="338775" cy="481825"/>
          </a:xfrm>
        </p:grpSpPr>
        <p:sp>
          <p:nvSpPr>
            <p:cNvPr id="6491" name="Google Shape;6491;p8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92" name="Google Shape;6492;p8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93" name="Google Shape;6493;p8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94" name="Google Shape;6494;p89"/>
          <p:cNvGrpSpPr/>
          <p:nvPr/>
        </p:nvGrpSpPr>
        <p:grpSpPr>
          <a:xfrm>
            <a:off x="14313136" y="4574356"/>
            <a:ext cx="556591" cy="678506"/>
            <a:chOff x="3907325" y="2620775"/>
            <a:chExt cx="395250" cy="481825"/>
          </a:xfrm>
        </p:grpSpPr>
        <p:sp>
          <p:nvSpPr>
            <p:cNvPr id="6495" name="Google Shape;6495;p8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96" name="Google Shape;6496;p8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97" name="Google Shape;6497;p8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498" name="Google Shape;6498;p8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499" name="Google Shape;6499;p89"/>
          <p:cNvGrpSpPr/>
          <p:nvPr/>
        </p:nvGrpSpPr>
        <p:grpSpPr>
          <a:xfrm>
            <a:off x="15949358" y="4595567"/>
            <a:ext cx="678506" cy="636084"/>
            <a:chOff x="5049725" y="2635825"/>
            <a:chExt cx="481825" cy="451700"/>
          </a:xfrm>
        </p:grpSpPr>
        <p:sp>
          <p:nvSpPr>
            <p:cNvPr id="6500" name="Google Shape;6500;p8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01" name="Google Shape;6501;p8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02" name="Google Shape;6502;p8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03" name="Google Shape;6503;p89"/>
          <p:cNvGrpSpPr/>
          <p:nvPr/>
        </p:nvGrpSpPr>
        <p:grpSpPr>
          <a:xfrm>
            <a:off x="4750772" y="7904487"/>
            <a:ext cx="677133" cy="676746"/>
            <a:chOff x="5643000" y="2621375"/>
            <a:chExt cx="480850" cy="480575"/>
          </a:xfrm>
        </p:grpSpPr>
        <p:sp>
          <p:nvSpPr>
            <p:cNvPr id="6504" name="Google Shape;6504;p8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05" name="Google Shape;6505;p8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06" name="Google Shape;6506;p8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07" name="Google Shape;6507;p8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08" name="Google Shape;6508;p8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09" name="Google Shape;6509;p8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10" name="Google Shape;6510;p8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11" name="Google Shape;6511;p89"/>
          <p:cNvGrpSpPr/>
          <p:nvPr/>
        </p:nvGrpSpPr>
        <p:grpSpPr>
          <a:xfrm>
            <a:off x="8385564" y="7903607"/>
            <a:ext cx="678717" cy="678506"/>
            <a:chOff x="6235250" y="2620775"/>
            <a:chExt cx="481975" cy="481825"/>
          </a:xfrm>
        </p:grpSpPr>
        <p:sp>
          <p:nvSpPr>
            <p:cNvPr id="6512" name="Google Shape;6512;p8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13" name="Google Shape;6513;p8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14" name="Google Shape;6514;p8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15" name="Google Shape;6515;p8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16" name="Google Shape;6516;p8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517" name="Google Shape;6517;p89"/>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518" name="Google Shape;6518;p89"/>
          <p:cNvGrpSpPr/>
          <p:nvPr/>
        </p:nvGrpSpPr>
        <p:grpSpPr>
          <a:xfrm>
            <a:off x="10945304" y="5422634"/>
            <a:ext cx="682202" cy="678506"/>
            <a:chOff x="1535000" y="3223325"/>
            <a:chExt cx="484450" cy="481825"/>
          </a:xfrm>
        </p:grpSpPr>
        <p:sp>
          <p:nvSpPr>
            <p:cNvPr id="6519" name="Google Shape;6519;p8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20" name="Google Shape;6520;p8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21" name="Google Shape;6521;p8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22" name="Google Shape;6522;p89"/>
          <p:cNvGrpSpPr/>
          <p:nvPr/>
        </p:nvGrpSpPr>
        <p:grpSpPr>
          <a:xfrm>
            <a:off x="11760439" y="5493237"/>
            <a:ext cx="678506" cy="537299"/>
            <a:chOff x="2085525" y="3263750"/>
            <a:chExt cx="481825" cy="381550"/>
          </a:xfrm>
        </p:grpSpPr>
        <p:sp>
          <p:nvSpPr>
            <p:cNvPr id="6523" name="Google Shape;6523;p8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24" name="Google Shape;6524;p8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525" name="Google Shape;6525;p89"/>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526" name="Google Shape;6526;p89"/>
          <p:cNvGrpSpPr/>
          <p:nvPr/>
        </p:nvGrpSpPr>
        <p:grpSpPr>
          <a:xfrm>
            <a:off x="13423963" y="5422615"/>
            <a:ext cx="680407" cy="678541"/>
            <a:chOff x="3270450" y="3213625"/>
            <a:chExt cx="483175" cy="481850"/>
          </a:xfrm>
        </p:grpSpPr>
        <p:sp>
          <p:nvSpPr>
            <p:cNvPr id="6527" name="Google Shape;6527;p8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28" name="Google Shape;6528;p8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29" name="Google Shape;6529;p89"/>
          <p:cNvGrpSpPr/>
          <p:nvPr/>
        </p:nvGrpSpPr>
        <p:grpSpPr>
          <a:xfrm>
            <a:off x="14422501" y="5422633"/>
            <a:ext cx="337862" cy="678506"/>
            <a:chOff x="3984950" y="3213600"/>
            <a:chExt cx="239925" cy="481825"/>
          </a:xfrm>
        </p:grpSpPr>
        <p:sp>
          <p:nvSpPr>
            <p:cNvPr id="6530" name="Google Shape;6530;p8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31" name="Google Shape;6531;p8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532" name="Google Shape;6532;p89"/>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33" name="Google Shape;6533;p89"/>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534" name="Google Shape;6534;p89"/>
          <p:cNvGrpSpPr/>
          <p:nvPr/>
        </p:nvGrpSpPr>
        <p:grpSpPr>
          <a:xfrm>
            <a:off x="3748563" y="7962974"/>
            <a:ext cx="710437" cy="559760"/>
            <a:chOff x="5629975" y="3255775"/>
            <a:chExt cx="504500" cy="397500"/>
          </a:xfrm>
        </p:grpSpPr>
        <p:sp>
          <p:nvSpPr>
            <p:cNvPr id="6535" name="Google Shape;6535;p8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36" name="Google Shape;6536;p8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37" name="Google Shape;6537;p8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38" name="Google Shape;6538;p8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39" name="Google Shape;6539;p8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40" name="Google Shape;6540;p89"/>
          <p:cNvGrpSpPr/>
          <p:nvPr/>
        </p:nvGrpSpPr>
        <p:grpSpPr>
          <a:xfrm>
            <a:off x="7511679" y="7963186"/>
            <a:ext cx="680513" cy="559337"/>
            <a:chOff x="6234950" y="3255925"/>
            <a:chExt cx="483250" cy="397200"/>
          </a:xfrm>
        </p:grpSpPr>
        <p:sp>
          <p:nvSpPr>
            <p:cNvPr id="6541" name="Google Shape;6541;p8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2" name="Google Shape;6542;p8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3" name="Google Shape;6543;p8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4" name="Google Shape;6544;p8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5" name="Google Shape;6545;p8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6" name="Google Shape;6546;p8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47" name="Google Shape;6547;p89"/>
          <p:cNvGrpSpPr/>
          <p:nvPr/>
        </p:nvGrpSpPr>
        <p:grpSpPr>
          <a:xfrm>
            <a:off x="10102213" y="6251940"/>
            <a:ext cx="636084" cy="678506"/>
            <a:chOff x="914900" y="3806450"/>
            <a:chExt cx="451700" cy="481825"/>
          </a:xfrm>
        </p:grpSpPr>
        <p:sp>
          <p:nvSpPr>
            <p:cNvPr id="6548" name="Google Shape;6548;p8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9" name="Google Shape;6549;p8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0" name="Google Shape;6550;p8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1" name="Google Shape;6551;p8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2" name="Google Shape;6552;p8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53" name="Google Shape;6553;p89"/>
          <p:cNvGrpSpPr/>
          <p:nvPr/>
        </p:nvGrpSpPr>
        <p:grpSpPr>
          <a:xfrm>
            <a:off x="10940056" y="6251570"/>
            <a:ext cx="692694" cy="679245"/>
            <a:chOff x="1490050" y="3805975"/>
            <a:chExt cx="491900" cy="482350"/>
          </a:xfrm>
        </p:grpSpPr>
        <p:sp>
          <p:nvSpPr>
            <p:cNvPr id="6554" name="Google Shape;6554;p8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5" name="Google Shape;6555;p8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6" name="Google Shape;6556;p8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7" name="Google Shape;6557;p8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58" name="Google Shape;6558;p89"/>
          <p:cNvGrpSpPr/>
          <p:nvPr/>
        </p:nvGrpSpPr>
        <p:grpSpPr>
          <a:xfrm>
            <a:off x="11787793" y="6251940"/>
            <a:ext cx="623797" cy="678506"/>
            <a:chOff x="2104275" y="3806450"/>
            <a:chExt cx="442975" cy="481825"/>
          </a:xfrm>
        </p:grpSpPr>
        <p:sp>
          <p:nvSpPr>
            <p:cNvPr id="6559" name="Google Shape;6559;p8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60" name="Google Shape;6560;p8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61" name="Google Shape;6561;p89"/>
          <p:cNvGrpSpPr/>
          <p:nvPr/>
        </p:nvGrpSpPr>
        <p:grpSpPr>
          <a:xfrm>
            <a:off x="12634826" y="6251940"/>
            <a:ext cx="586832" cy="678506"/>
            <a:chOff x="2710875" y="3806450"/>
            <a:chExt cx="416725" cy="481825"/>
          </a:xfrm>
        </p:grpSpPr>
        <p:sp>
          <p:nvSpPr>
            <p:cNvPr id="6562" name="Google Shape;6562;p8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63" name="Google Shape;6563;p8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64" name="Google Shape;6564;p89"/>
          <p:cNvGrpSpPr/>
          <p:nvPr/>
        </p:nvGrpSpPr>
        <p:grpSpPr>
          <a:xfrm>
            <a:off x="14295903" y="6252398"/>
            <a:ext cx="591057" cy="677591"/>
            <a:chOff x="3895050" y="3806775"/>
            <a:chExt cx="419725" cy="481175"/>
          </a:xfrm>
        </p:grpSpPr>
        <p:sp>
          <p:nvSpPr>
            <p:cNvPr id="6565" name="Google Shape;6565;p8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66" name="Google Shape;6566;p8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67" name="Google Shape;6567;p89"/>
          <p:cNvGrpSpPr/>
          <p:nvPr/>
        </p:nvGrpSpPr>
        <p:grpSpPr>
          <a:xfrm>
            <a:off x="15949358" y="6251940"/>
            <a:ext cx="678506" cy="678506"/>
            <a:chOff x="5049725" y="3806450"/>
            <a:chExt cx="481825" cy="481825"/>
          </a:xfrm>
        </p:grpSpPr>
        <p:sp>
          <p:nvSpPr>
            <p:cNvPr id="6568" name="Google Shape;6568;p8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69" name="Google Shape;6569;p8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70" name="Google Shape;6570;p8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71" name="Google Shape;6571;p89"/>
          <p:cNvGrpSpPr/>
          <p:nvPr/>
        </p:nvGrpSpPr>
        <p:grpSpPr>
          <a:xfrm>
            <a:off x="2923967" y="7903596"/>
            <a:ext cx="678506" cy="678506"/>
            <a:chOff x="5651375" y="3806450"/>
            <a:chExt cx="481825" cy="481825"/>
          </a:xfrm>
        </p:grpSpPr>
        <p:sp>
          <p:nvSpPr>
            <p:cNvPr id="6572" name="Google Shape;6572;p8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73" name="Google Shape;6573;p8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74" name="Google Shape;6574;p8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75" name="Google Shape;6575;p8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76" name="Google Shape;6576;p89"/>
          <p:cNvGrpSpPr/>
          <p:nvPr/>
        </p:nvGrpSpPr>
        <p:grpSpPr>
          <a:xfrm>
            <a:off x="6721326" y="7907574"/>
            <a:ext cx="597006" cy="670550"/>
            <a:chOff x="6264300" y="3809300"/>
            <a:chExt cx="423950" cy="476175"/>
          </a:xfrm>
        </p:grpSpPr>
        <p:sp>
          <p:nvSpPr>
            <p:cNvPr id="6577" name="Google Shape;6577;p8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78" name="Google Shape;6578;p8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79" name="Google Shape;6579;p8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80" name="Google Shape;6580;p89"/>
          <p:cNvGrpSpPr/>
          <p:nvPr/>
        </p:nvGrpSpPr>
        <p:grpSpPr>
          <a:xfrm>
            <a:off x="10079682" y="7077762"/>
            <a:ext cx="681146" cy="678541"/>
            <a:chOff x="898875" y="4399275"/>
            <a:chExt cx="483700" cy="481850"/>
          </a:xfrm>
        </p:grpSpPr>
        <p:sp>
          <p:nvSpPr>
            <p:cNvPr id="6581" name="Google Shape;6581;p8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82" name="Google Shape;6582;p89"/>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83" name="Google Shape;6583;p8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84" name="Google Shape;6584;p8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85" name="Google Shape;6585;p8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86" name="Google Shape;6586;p8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87" name="Google Shape;6587;p8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88" name="Google Shape;6588;p8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89" name="Google Shape;6589;p89"/>
          <p:cNvGrpSpPr/>
          <p:nvPr/>
        </p:nvGrpSpPr>
        <p:grpSpPr>
          <a:xfrm>
            <a:off x="10947149" y="7108267"/>
            <a:ext cx="678506" cy="617531"/>
            <a:chOff x="1492675" y="4420975"/>
            <a:chExt cx="481825" cy="438525"/>
          </a:xfrm>
        </p:grpSpPr>
        <p:sp>
          <p:nvSpPr>
            <p:cNvPr id="6590" name="Google Shape;6590;p8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1" name="Google Shape;6591;p8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2" name="Google Shape;6592;p8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3" name="Google Shape;6593;p8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4" name="Google Shape;6594;p8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95" name="Google Shape;6595;p89"/>
          <p:cNvGrpSpPr/>
          <p:nvPr/>
        </p:nvGrpSpPr>
        <p:grpSpPr>
          <a:xfrm>
            <a:off x="9176552" y="6251771"/>
            <a:ext cx="687518" cy="678541"/>
            <a:chOff x="6232000" y="1435050"/>
            <a:chExt cx="488225" cy="481850"/>
          </a:xfrm>
        </p:grpSpPr>
        <p:sp>
          <p:nvSpPr>
            <p:cNvPr id="6596" name="Google Shape;6596;p8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7" name="Google Shape;6597;p8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8" name="Google Shape;6598;p8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9" name="Google Shape;6599;p8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0" name="Google Shape;6600;p8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01" name="Google Shape;6601;p89"/>
          <p:cNvGrpSpPr/>
          <p:nvPr/>
        </p:nvGrpSpPr>
        <p:grpSpPr>
          <a:xfrm>
            <a:off x="1698024" y="7079089"/>
            <a:ext cx="599858" cy="675584"/>
            <a:chOff x="924450" y="2028975"/>
            <a:chExt cx="425975" cy="479750"/>
          </a:xfrm>
        </p:grpSpPr>
        <p:sp>
          <p:nvSpPr>
            <p:cNvPr id="6602" name="Google Shape;6602;p8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3" name="Google Shape;6603;p8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4" name="Google Shape;6604;p8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05" name="Google Shape;6605;p89"/>
          <p:cNvGrpSpPr/>
          <p:nvPr/>
        </p:nvGrpSpPr>
        <p:grpSpPr>
          <a:xfrm>
            <a:off x="11757112" y="7079117"/>
            <a:ext cx="685160" cy="675830"/>
            <a:chOff x="2084100" y="4400250"/>
            <a:chExt cx="486550" cy="479925"/>
          </a:xfrm>
        </p:grpSpPr>
        <p:sp>
          <p:nvSpPr>
            <p:cNvPr id="6606" name="Google Shape;6606;p8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7" name="Google Shape;6607;p8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8" name="Google Shape;6608;p8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9" name="Google Shape;6609;p8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0" name="Google Shape;6610;p8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1" name="Google Shape;6611;p8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12" name="Google Shape;6612;p89"/>
          <p:cNvGrpSpPr/>
          <p:nvPr/>
        </p:nvGrpSpPr>
        <p:grpSpPr>
          <a:xfrm>
            <a:off x="13489111" y="7077762"/>
            <a:ext cx="550113" cy="678541"/>
            <a:chOff x="3330525" y="4399275"/>
            <a:chExt cx="390650" cy="481850"/>
          </a:xfrm>
        </p:grpSpPr>
        <p:sp>
          <p:nvSpPr>
            <p:cNvPr id="6613" name="Google Shape;6613;p8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4" name="Google Shape;6614;p8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5" name="Google Shape;6615;p8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6" name="Google Shape;6616;p8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7" name="Google Shape;6617;p8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8" name="Google Shape;6618;p8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9" name="Google Shape;6619;p8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20" name="Google Shape;6620;p89"/>
          <p:cNvGrpSpPr/>
          <p:nvPr/>
        </p:nvGrpSpPr>
        <p:grpSpPr>
          <a:xfrm>
            <a:off x="14338168" y="7077779"/>
            <a:ext cx="506530" cy="678506"/>
            <a:chOff x="3938800" y="4399275"/>
            <a:chExt cx="359700" cy="481825"/>
          </a:xfrm>
        </p:grpSpPr>
        <p:sp>
          <p:nvSpPr>
            <p:cNvPr id="6621" name="Google Shape;6621;p8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22" name="Google Shape;6622;p8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23" name="Google Shape;6623;p8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24" name="Google Shape;6624;p8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25" name="Google Shape;6625;p8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26" name="Google Shape;6626;p89"/>
          <p:cNvGrpSpPr/>
          <p:nvPr/>
        </p:nvGrpSpPr>
        <p:grpSpPr>
          <a:xfrm>
            <a:off x="15279724" y="7077779"/>
            <a:ext cx="318077" cy="678506"/>
            <a:chOff x="4584850" y="4399275"/>
            <a:chExt cx="225875" cy="481825"/>
          </a:xfrm>
        </p:grpSpPr>
        <p:sp>
          <p:nvSpPr>
            <p:cNvPr id="6627" name="Google Shape;6627;p8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28" name="Google Shape;6628;p8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29" name="Google Shape;6629;p89"/>
          <p:cNvGrpSpPr/>
          <p:nvPr/>
        </p:nvGrpSpPr>
        <p:grpSpPr>
          <a:xfrm>
            <a:off x="13424914" y="6332823"/>
            <a:ext cx="678506" cy="516739"/>
            <a:chOff x="3271200" y="3863875"/>
            <a:chExt cx="481825" cy="366950"/>
          </a:xfrm>
        </p:grpSpPr>
        <p:sp>
          <p:nvSpPr>
            <p:cNvPr id="6630" name="Google Shape;6630;p8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31" name="Google Shape;6631;p8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632" name="Google Shape;6632;p89"/>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633" name="Google Shape;6633;p89"/>
          <p:cNvGrpSpPr/>
          <p:nvPr/>
        </p:nvGrpSpPr>
        <p:grpSpPr>
          <a:xfrm>
            <a:off x="2099360" y="7903590"/>
            <a:ext cx="678506" cy="678506"/>
            <a:chOff x="5642550" y="4399275"/>
            <a:chExt cx="481825" cy="481825"/>
          </a:xfrm>
        </p:grpSpPr>
        <p:sp>
          <p:nvSpPr>
            <p:cNvPr id="6634" name="Google Shape;6634;p8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35" name="Google Shape;6635;p8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36" name="Google Shape;6636;p89"/>
          <p:cNvGrpSpPr/>
          <p:nvPr/>
        </p:nvGrpSpPr>
        <p:grpSpPr>
          <a:xfrm>
            <a:off x="5719631" y="7927406"/>
            <a:ext cx="726631" cy="630874"/>
            <a:chOff x="6218300" y="4416175"/>
            <a:chExt cx="516000" cy="448000"/>
          </a:xfrm>
        </p:grpSpPr>
        <p:sp>
          <p:nvSpPr>
            <p:cNvPr id="6637" name="Google Shape;6637;p8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38" name="Google Shape;6638;p8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39" name="Google Shape;6639;p8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40" name="Google Shape;6640;p89"/>
          <p:cNvGrpSpPr/>
          <p:nvPr/>
        </p:nvGrpSpPr>
        <p:grpSpPr>
          <a:xfrm>
            <a:off x="11837758" y="7903585"/>
            <a:ext cx="678506" cy="678506"/>
            <a:chOff x="899850" y="4992125"/>
            <a:chExt cx="481825" cy="481825"/>
          </a:xfrm>
        </p:grpSpPr>
        <p:sp>
          <p:nvSpPr>
            <p:cNvPr id="6641" name="Google Shape;6641;p8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2" name="Google Shape;6642;p8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3" name="Google Shape;6643;p8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44" name="Google Shape;6644;p89"/>
          <p:cNvGrpSpPr/>
          <p:nvPr/>
        </p:nvGrpSpPr>
        <p:grpSpPr>
          <a:xfrm>
            <a:off x="10923415" y="7903585"/>
            <a:ext cx="678506" cy="678506"/>
            <a:chOff x="1492675" y="4992125"/>
            <a:chExt cx="481825" cy="481825"/>
          </a:xfrm>
        </p:grpSpPr>
        <p:sp>
          <p:nvSpPr>
            <p:cNvPr id="6645" name="Google Shape;6645;p8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6" name="Google Shape;6646;p8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47" name="Google Shape;6647;p89"/>
          <p:cNvGrpSpPr/>
          <p:nvPr/>
        </p:nvGrpSpPr>
        <p:grpSpPr>
          <a:xfrm>
            <a:off x="10008925" y="7903585"/>
            <a:ext cx="678506" cy="678506"/>
            <a:chOff x="2085525" y="4992125"/>
            <a:chExt cx="481825" cy="481825"/>
          </a:xfrm>
        </p:grpSpPr>
        <p:sp>
          <p:nvSpPr>
            <p:cNvPr id="6648" name="Google Shape;6648;p8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9" name="Google Shape;6649;p8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50" name="Google Shape;6650;p89"/>
          <p:cNvGrpSpPr/>
          <p:nvPr/>
        </p:nvGrpSpPr>
        <p:grpSpPr>
          <a:xfrm>
            <a:off x="13666441" y="7903585"/>
            <a:ext cx="678506" cy="678506"/>
            <a:chOff x="2678350" y="4992125"/>
            <a:chExt cx="481825" cy="481825"/>
          </a:xfrm>
        </p:grpSpPr>
        <p:sp>
          <p:nvSpPr>
            <p:cNvPr id="6651" name="Google Shape;6651;p8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2" name="Google Shape;6652;p8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3" name="Google Shape;6653;p8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54" name="Google Shape;6654;p89"/>
          <p:cNvGrpSpPr/>
          <p:nvPr/>
        </p:nvGrpSpPr>
        <p:grpSpPr>
          <a:xfrm>
            <a:off x="9257631" y="7903585"/>
            <a:ext cx="678506" cy="678506"/>
            <a:chOff x="3271200" y="4992125"/>
            <a:chExt cx="481825" cy="481825"/>
          </a:xfrm>
        </p:grpSpPr>
        <p:sp>
          <p:nvSpPr>
            <p:cNvPr id="6655" name="Google Shape;6655;p8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6" name="Google Shape;6656;p8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7" name="Google Shape;6657;p8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58" name="Google Shape;6658;p89"/>
          <p:cNvGrpSpPr/>
          <p:nvPr/>
        </p:nvGrpSpPr>
        <p:grpSpPr>
          <a:xfrm>
            <a:off x="14580525" y="7905644"/>
            <a:ext cx="678823" cy="674387"/>
            <a:chOff x="3863900" y="4993625"/>
            <a:chExt cx="482050" cy="478900"/>
          </a:xfrm>
        </p:grpSpPr>
        <p:sp>
          <p:nvSpPr>
            <p:cNvPr id="6659" name="Google Shape;6659;p89"/>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0" name="Google Shape;6660;p89"/>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1" name="Google Shape;6661;p89"/>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2" name="Google Shape;6662;p89"/>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63" name="Google Shape;6663;p89"/>
          <p:cNvGrpSpPr/>
          <p:nvPr/>
        </p:nvGrpSpPr>
        <p:grpSpPr>
          <a:xfrm>
            <a:off x="15494875" y="7905644"/>
            <a:ext cx="678823" cy="674387"/>
            <a:chOff x="4456725" y="4993625"/>
            <a:chExt cx="482050" cy="478900"/>
          </a:xfrm>
        </p:grpSpPr>
        <p:sp>
          <p:nvSpPr>
            <p:cNvPr id="6664" name="Google Shape;6664;p8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5" name="Google Shape;6665;p8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6" name="Google Shape;6666;p8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7" name="Google Shape;6667;p8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68" name="Google Shape;6668;p89"/>
          <p:cNvGrpSpPr/>
          <p:nvPr/>
        </p:nvGrpSpPr>
        <p:grpSpPr>
          <a:xfrm>
            <a:off x="15099510" y="4595567"/>
            <a:ext cx="678506" cy="636084"/>
            <a:chOff x="4456875" y="2635825"/>
            <a:chExt cx="481825" cy="451700"/>
          </a:xfrm>
        </p:grpSpPr>
        <p:sp>
          <p:nvSpPr>
            <p:cNvPr id="6669" name="Google Shape;6669;p8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0" name="Google Shape;6670;p8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1" name="Google Shape;6671;p8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2" name="Google Shape;6672;p8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3" name="Google Shape;6673;p8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4" name="Google Shape;6674;p8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75" name="Google Shape;6675;p89"/>
          <p:cNvGrpSpPr/>
          <p:nvPr/>
        </p:nvGrpSpPr>
        <p:grpSpPr>
          <a:xfrm>
            <a:off x="12752060" y="7905627"/>
            <a:ext cx="678823" cy="674422"/>
            <a:chOff x="5049575" y="4993600"/>
            <a:chExt cx="482050" cy="478925"/>
          </a:xfrm>
        </p:grpSpPr>
        <p:sp>
          <p:nvSpPr>
            <p:cNvPr id="6676" name="Google Shape;6676;p8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7" name="Google Shape;6677;p8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8" name="Google Shape;6678;p8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9" name="Google Shape;6679;p8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80" name="Google Shape;6680;p89"/>
          <p:cNvGrpSpPr/>
          <p:nvPr/>
        </p:nvGrpSpPr>
        <p:grpSpPr>
          <a:xfrm>
            <a:off x="15102467" y="6251957"/>
            <a:ext cx="672592" cy="678471"/>
            <a:chOff x="4464775" y="3806475"/>
            <a:chExt cx="477625" cy="481800"/>
          </a:xfrm>
        </p:grpSpPr>
        <p:sp>
          <p:nvSpPr>
            <p:cNvPr id="6681" name="Google Shape;6681;p8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2" name="Google Shape;6682;p8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3" name="Google Shape;6683;p8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4" name="Google Shape;6684;p8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5" name="Google Shape;6685;p8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6" name="Google Shape;6686;p8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87" name="Google Shape;6687;p89"/>
          <p:cNvGrpSpPr/>
          <p:nvPr/>
        </p:nvGrpSpPr>
        <p:grpSpPr>
          <a:xfrm>
            <a:off x="12630073" y="7077814"/>
            <a:ext cx="596337" cy="678436"/>
            <a:chOff x="2707950" y="4399325"/>
            <a:chExt cx="423475" cy="481775"/>
          </a:xfrm>
        </p:grpSpPr>
        <p:sp>
          <p:nvSpPr>
            <p:cNvPr id="6688" name="Google Shape;6688;p8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9" name="Google Shape;6689;p8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0" name="Google Shape;6690;p8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1" name="Google Shape;6691;p8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2" name="Google Shape;6692;p8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3" name="Google Shape;6693;p8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4" name="Google Shape;6694;p8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5" name="Google Shape;6695;p8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6" name="Google Shape;6696;p8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7" name="Google Shape;6697;p8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8" name="Google Shape;6698;p8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9" name="Google Shape;6699;p8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5F7"/>
        </a:solidFill>
      </p:bgPr>
    </p:bg>
    <p:spTree>
      <p:nvGrpSpPr>
        <p:cNvPr id="494" name="Shape 494"/>
        <p:cNvGrpSpPr/>
        <p:nvPr/>
      </p:nvGrpSpPr>
      <p:grpSpPr>
        <a:xfrm>
          <a:off x="0" y="0"/>
          <a:ext cx="0" cy="0"/>
          <a:chOff x="0" y="0"/>
          <a:chExt cx="0" cy="0"/>
        </a:xfrm>
      </p:grpSpPr>
      <p:sp>
        <p:nvSpPr>
          <p:cNvPr id="495" name="Google Shape;495;p36"/>
          <p:cNvSpPr txBox="1"/>
          <p:nvPr>
            <p:ph type="ctrTitle"/>
          </p:nvPr>
        </p:nvSpPr>
        <p:spPr>
          <a:xfrm>
            <a:off x="584758" y="2651988"/>
            <a:ext cx="9028200" cy="2488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Sliding window</a:t>
            </a:r>
            <a:endParaRPr/>
          </a:p>
          <a:p>
            <a:pPr indent="0" lvl="0" marL="0" rtl="0" algn="l">
              <a:spcBef>
                <a:spcPts val="0"/>
              </a:spcBef>
              <a:spcAft>
                <a:spcPts val="0"/>
              </a:spcAft>
              <a:buClr>
                <a:schemeClr val="dk1"/>
              </a:buClr>
              <a:buSzPts val="2200"/>
              <a:buFont typeface="Arial"/>
              <a:buNone/>
            </a:pPr>
            <a:r>
              <a:rPr lang="en"/>
              <a:t>MERGE</a:t>
            </a:r>
            <a:endParaRPr/>
          </a:p>
        </p:txBody>
      </p:sp>
      <p:sp>
        <p:nvSpPr>
          <p:cNvPr id="496" name="Google Shape;496;p36"/>
          <p:cNvSpPr txBox="1"/>
          <p:nvPr>
            <p:ph idx="1" type="subTitle"/>
          </p:nvPr>
        </p:nvSpPr>
        <p:spPr>
          <a:xfrm>
            <a:off x="606950" y="5482100"/>
            <a:ext cx="8733000" cy="70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Merge back images and annotations that were split by sliding windows</a:t>
            </a:r>
            <a:endParaRPr>
              <a:latin typeface="Libre Franklin"/>
              <a:ea typeface="Libre Franklin"/>
              <a:cs typeface="Libre Franklin"/>
              <a:sym typeface="Libre Franklin"/>
            </a:endParaRPr>
          </a:p>
        </p:txBody>
      </p:sp>
      <p:sp>
        <p:nvSpPr>
          <p:cNvPr id="497" name="Google Shape;497;p36"/>
          <p:cNvSpPr/>
          <p:nvPr/>
        </p:nvSpPr>
        <p:spPr>
          <a:xfrm>
            <a:off x="465394" y="428068"/>
            <a:ext cx="5153520" cy="6420399"/>
          </a:xfrm>
          <a:custGeom>
            <a:rect b="b" l="l" r="r" t="t"/>
            <a:pathLst>
              <a:path extrusionOk="0" fill="none" h="30159" w="24208">
                <a:moveTo>
                  <a:pt x="24207" y="30159"/>
                </a:moveTo>
                <a:lnTo>
                  <a:pt x="0" y="30159"/>
                </a:lnTo>
                <a:lnTo>
                  <a:pt x="0" y="0"/>
                </a:lnTo>
                <a:lnTo>
                  <a:pt x="24207" y="0"/>
                </a:lnTo>
                <a:lnTo>
                  <a:pt x="24207" y="9295"/>
                </a:lnTo>
              </a:path>
            </a:pathLst>
          </a:custGeom>
          <a:solidFill>
            <a:schemeClr val="accent1"/>
          </a:solidFill>
          <a:ln cap="flat" cmpd="sng" w="76200">
            <a:solidFill>
              <a:srgbClr val="69C8AE"/>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498" name="Google Shape;498;p36"/>
          <p:cNvPicPr preferRelativeResize="0"/>
          <p:nvPr/>
        </p:nvPicPr>
        <p:blipFill rotWithShape="1">
          <a:blip r:embed="rId3">
            <a:alphaModFix/>
          </a:blip>
          <a:srcRect b="1581" l="0" r="0" t="24174"/>
          <a:stretch/>
        </p:blipFill>
        <p:spPr>
          <a:xfrm>
            <a:off x="12196386" y="501502"/>
            <a:ext cx="5680378" cy="6326150"/>
          </a:xfrm>
          <a:prstGeom prst="rect">
            <a:avLst/>
          </a:prstGeom>
          <a:noFill/>
          <a:ln>
            <a:noFill/>
          </a:ln>
        </p:spPr>
      </p:pic>
      <p:sp>
        <p:nvSpPr>
          <p:cNvPr id="499" name="Google Shape;499;p36"/>
          <p:cNvSpPr/>
          <p:nvPr/>
        </p:nvSpPr>
        <p:spPr>
          <a:xfrm>
            <a:off x="12196495" y="453310"/>
            <a:ext cx="5680200" cy="6420600"/>
          </a:xfrm>
          <a:prstGeom prst="rect">
            <a:avLst/>
          </a:prstGeom>
          <a:noFill/>
          <a:ln cap="flat" cmpd="sng" w="76200">
            <a:solidFill>
              <a:schemeClr val="dk2"/>
            </a:solidFill>
            <a:prstDash val="solid"/>
            <a:miter lim="8000"/>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sz="2800"/>
          </a:p>
        </p:txBody>
      </p:sp>
      <p:sp>
        <p:nvSpPr>
          <p:cNvPr id="500" name="Google Shape;500;p36"/>
          <p:cNvSpPr/>
          <p:nvPr/>
        </p:nvSpPr>
        <p:spPr>
          <a:xfrm>
            <a:off x="9062641" y="2849701"/>
            <a:ext cx="2200800" cy="2092800"/>
          </a:xfrm>
          <a:prstGeom prst="roundRect">
            <a:avLst>
              <a:gd fmla="val 23505" name="adj"/>
            </a:avLst>
          </a:prstGeom>
          <a:solidFill>
            <a:srgbClr val="69C8AE">
              <a:alpha val="8101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1" name="Google Shape;501;p36"/>
          <p:cNvGrpSpPr/>
          <p:nvPr/>
        </p:nvGrpSpPr>
        <p:grpSpPr>
          <a:xfrm>
            <a:off x="9241942" y="2951335"/>
            <a:ext cx="1817185" cy="1727182"/>
            <a:chOff x="4762460" y="896168"/>
            <a:chExt cx="3919727" cy="3727194"/>
          </a:xfrm>
        </p:grpSpPr>
        <p:sp>
          <p:nvSpPr>
            <p:cNvPr id="502" name="Google Shape;502;p36"/>
            <p:cNvSpPr/>
            <p:nvPr/>
          </p:nvSpPr>
          <p:spPr>
            <a:xfrm>
              <a:off x="4790882" y="4575479"/>
              <a:ext cx="106550" cy="38643"/>
            </a:xfrm>
            <a:custGeom>
              <a:rect b="b" l="l" r="r" t="t"/>
              <a:pathLst>
                <a:path extrusionOk="0" h="276" w="761">
                  <a:moveTo>
                    <a:pt x="72" y="0"/>
                  </a:moveTo>
                  <a:cubicBezTo>
                    <a:pt x="1" y="204"/>
                    <a:pt x="72" y="276"/>
                    <a:pt x="72" y="276"/>
                  </a:cubicBezTo>
                  <a:lnTo>
                    <a:pt x="760" y="276"/>
                  </a:lnTo>
                  <a:cubicBezTo>
                    <a:pt x="760" y="276"/>
                    <a:pt x="760" y="204"/>
                    <a:pt x="623" y="138"/>
                  </a:cubicBezTo>
                  <a:cubicBezTo>
                    <a:pt x="347" y="67"/>
                    <a:pt x="347" y="0"/>
                    <a:pt x="347"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 name="Google Shape;503;p36"/>
            <p:cNvSpPr/>
            <p:nvPr/>
          </p:nvSpPr>
          <p:spPr>
            <a:xfrm>
              <a:off x="4790882" y="4584719"/>
              <a:ext cx="106550" cy="29402"/>
            </a:xfrm>
            <a:custGeom>
              <a:rect b="b" l="l" r="r" t="t"/>
              <a:pathLst>
                <a:path extrusionOk="0" h="210" w="761">
                  <a:moveTo>
                    <a:pt x="413" y="1"/>
                  </a:moveTo>
                  <a:lnTo>
                    <a:pt x="413" y="72"/>
                  </a:lnTo>
                  <a:lnTo>
                    <a:pt x="72" y="72"/>
                  </a:lnTo>
                  <a:cubicBezTo>
                    <a:pt x="1" y="138"/>
                    <a:pt x="72" y="210"/>
                    <a:pt x="72" y="210"/>
                  </a:cubicBezTo>
                  <a:lnTo>
                    <a:pt x="760" y="210"/>
                  </a:lnTo>
                  <a:cubicBezTo>
                    <a:pt x="760" y="72"/>
                    <a:pt x="551" y="138"/>
                    <a:pt x="413"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 name="Google Shape;504;p36"/>
            <p:cNvSpPr/>
            <p:nvPr/>
          </p:nvSpPr>
          <p:spPr>
            <a:xfrm>
              <a:off x="8296736" y="4575479"/>
              <a:ext cx="115790" cy="47883"/>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 name="Google Shape;505;p36"/>
            <p:cNvSpPr/>
            <p:nvPr/>
          </p:nvSpPr>
          <p:spPr>
            <a:xfrm>
              <a:off x="8296736" y="4584719"/>
              <a:ext cx="106550" cy="38643"/>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 name="Google Shape;506;p36"/>
            <p:cNvSpPr/>
            <p:nvPr/>
          </p:nvSpPr>
          <p:spPr>
            <a:xfrm>
              <a:off x="8576476" y="4556157"/>
              <a:ext cx="105709" cy="67205"/>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 name="Google Shape;507;p36"/>
            <p:cNvSpPr/>
            <p:nvPr/>
          </p:nvSpPr>
          <p:spPr>
            <a:xfrm>
              <a:off x="8576476" y="4565398"/>
              <a:ext cx="105709" cy="57964"/>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 name="Google Shape;508;p36"/>
            <p:cNvSpPr/>
            <p:nvPr/>
          </p:nvSpPr>
          <p:spPr>
            <a:xfrm>
              <a:off x="4954974" y="4575479"/>
              <a:ext cx="105709" cy="38643"/>
            </a:xfrm>
            <a:custGeom>
              <a:rect b="b" l="l" r="r" t="t"/>
              <a:pathLst>
                <a:path extrusionOk="0" h="276" w="755">
                  <a:moveTo>
                    <a:pt x="67" y="0"/>
                  </a:moveTo>
                  <a:cubicBezTo>
                    <a:pt x="1" y="204"/>
                    <a:pt x="67" y="276"/>
                    <a:pt x="67" y="276"/>
                  </a:cubicBezTo>
                  <a:lnTo>
                    <a:pt x="755" y="276"/>
                  </a:lnTo>
                  <a:cubicBezTo>
                    <a:pt x="755" y="276"/>
                    <a:pt x="755" y="204"/>
                    <a:pt x="617" y="138"/>
                  </a:cubicBezTo>
                  <a:cubicBezTo>
                    <a:pt x="342" y="67"/>
                    <a:pt x="342" y="0"/>
                    <a:pt x="342"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 name="Google Shape;509;p36"/>
            <p:cNvSpPr/>
            <p:nvPr/>
          </p:nvSpPr>
          <p:spPr>
            <a:xfrm>
              <a:off x="4954974" y="4584719"/>
              <a:ext cx="105709" cy="29402"/>
            </a:xfrm>
            <a:custGeom>
              <a:rect b="b" l="l" r="r" t="t"/>
              <a:pathLst>
                <a:path extrusionOk="0" h="210" w="755">
                  <a:moveTo>
                    <a:pt x="414" y="1"/>
                  </a:moveTo>
                  <a:lnTo>
                    <a:pt x="342" y="72"/>
                  </a:lnTo>
                  <a:lnTo>
                    <a:pt x="67" y="72"/>
                  </a:lnTo>
                  <a:cubicBezTo>
                    <a:pt x="1" y="210"/>
                    <a:pt x="67" y="210"/>
                    <a:pt x="67" y="210"/>
                  </a:cubicBezTo>
                  <a:lnTo>
                    <a:pt x="755" y="210"/>
                  </a:lnTo>
                  <a:cubicBezTo>
                    <a:pt x="755" y="72"/>
                    <a:pt x="551" y="138"/>
                    <a:pt x="414"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 name="Google Shape;510;p36"/>
            <p:cNvSpPr/>
            <p:nvPr/>
          </p:nvSpPr>
          <p:spPr>
            <a:xfrm>
              <a:off x="4924032" y="3428381"/>
              <a:ext cx="483463" cy="300601"/>
            </a:xfrm>
            <a:custGeom>
              <a:rect b="b" l="l" r="r" t="t"/>
              <a:pathLst>
                <a:path extrusionOk="0" h="2147" w="3453">
                  <a:moveTo>
                    <a:pt x="498" y="0"/>
                  </a:moveTo>
                  <a:cubicBezTo>
                    <a:pt x="220" y="0"/>
                    <a:pt x="1" y="250"/>
                    <a:pt x="84" y="626"/>
                  </a:cubicBezTo>
                  <a:cubicBezTo>
                    <a:pt x="288" y="1243"/>
                    <a:pt x="910" y="1865"/>
                    <a:pt x="1598" y="2068"/>
                  </a:cubicBezTo>
                  <a:cubicBezTo>
                    <a:pt x="1805" y="2126"/>
                    <a:pt x="2039" y="2147"/>
                    <a:pt x="2269" y="2147"/>
                  </a:cubicBezTo>
                  <a:cubicBezTo>
                    <a:pt x="2874" y="2147"/>
                    <a:pt x="3452" y="2002"/>
                    <a:pt x="3452" y="2002"/>
                  </a:cubicBezTo>
                  <a:lnTo>
                    <a:pt x="3452" y="1727"/>
                  </a:lnTo>
                  <a:cubicBezTo>
                    <a:pt x="3340" y="1736"/>
                    <a:pt x="3234" y="1740"/>
                    <a:pt x="3133" y="1740"/>
                  </a:cubicBezTo>
                  <a:cubicBezTo>
                    <a:pt x="1699" y="1740"/>
                    <a:pt x="1433" y="866"/>
                    <a:pt x="1047" y="351"/>
                  </a:cubicBezTo>
                  <a:cubicBezTo>
                    <a:pt x="885" y="106"/>
                    <a:pt x="679" y="0"/>
                    <a:pt x="49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 name="Google Shape;511;p36"/>
            <p:cNvSpPr/>
            <p:nvPr/>
          </p:nvSpPr>
          <p:spPr>
            <a:xfrm>
              <a:off x="5398106" y="3653096"/>
              <a:ext cx="95349" cy="57124"/>
            </a:xfrm>
            <a:custGeom>
              <a:rect b="b" l="l" r="r" t="t"/>
              <a:pathLst>
                <a:path extrusionOk="0" h="408" w="681">
                  <a:moveTo>
                    <a:pt x="402" y="1"/>
                  </a:moveTo>
                  <a:cubicBezTo>
                    <a:pt x="359" y="1"/>
                    <a:pt x="308" y="18"/>
                    <a:pt x="275" y="51"/>
                  </a:cubicBezTo>
                  <a:cubicBezTo>
                    <a:pt x="138" y="51"/>
                    <a:pt x="0" y="188"/>
                    <a:pt x="0" y="188"/>
                  </a:cubicBezTo>
                  <a:lnTo>
                    <a:pt x="0" y="397"/>
                  </a:lnTo>
                  <a:cubicBezTo>
                    <a:pt x="59" y="404"/>
                    <a:pt x="112" y="407"/>
                    <a:pt x="161" y="407"/>
                  </a:cubicBezTo>
                  <a:cubicBezTo>
                    <a:pt x="577" y="407"/>
                    <a:pt x="681" y="181"/>
                    <a:pt x="617" y="122"/>
                  </a:cubicBezTo>
                  <a:cubicBezTo>
                    <a:pt x="617" y="106"/>
                    <a:pt x="607" y="101"/>
                    <a:pt x="590" y="101"/>
                  </a:cubicBezTo>
                  <a:cubicBezTo>
                    <a:pt x="547" y="101"/>
                    <a:pt x="454" y="141"/>
                    <a:pt x="366" y="141"/>
                  </a:cubicBezTo>
                  <a:cubicBezTo>
                    <a:pt x="335" y="141"/>
                    <a:pt x="304" y="136"/>
                    <a:pt x="275" y="122"/>
                  </a:cubicBezTo>
                  <a:cubicBezTo>
                    <a:pt x="275" y="122"/>
                    <a:pt x="479" y="122"/>
                    <a:pt x="479" y="51"/>
                  </a:cubicBezTo>
                  <a:cubicBezTo>
                    <a:pt x="479" y="18"/>
                    <a:pt x="445" y="1"/>
                    <a:pt x="402"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 name="Google Shape;512;p36"/>
            <p:cNvSpPr/>
            <p:nvPr/>
          </p:nvSpPr>
          <p:spPr>
            <a:xfrm>
              <a:off x="5176190" y="3477524"/>
              <a:ext cx="1521936" cy="1136601"/>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rgbClr val="EB585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 name="Google Shape;513;p36"/>
            <p:cNvSpPr/>
            <p:nvPr/>
          </p:nvSpPr>
          <p:spPr>
            <a:xfrm>
              <a:off x="4897290" y="3200445"/>
              <a:ext cx="192657" cy="170812"/>
            </a:xfrm>
            <a:custGeom>
              <a:rect b="b" l="l" r="r" t="t"/>
              <a:pathLst>
                <a:path extrusionOk="0" h="1220" w="1376">
                  <a:moveTo>
                    <a:pt x="766" y="0"/>
                  </a:moveTo>
                  <a:cubicBezTo>
                    <a:pt x="628" y="0"/>
                    <a:pt x="493" y="39"/>
                    <a:pt x="413" y="119"/>
                  </a:cubicBezTo>
                  <a:cubicBezTo>
                    <a:pt x="0" y="394"/>
                    <a:pt x="204" y="1016"/>
                    <a:pt x="413" y="1220"/>
                  </a:cubicBezTo>
                  <a:cubicBezTo>
                    <a:pt x="413" y="807"/>
                    <a:pt x="892" y="603"/>
                    <a:pt x="892" y="603"/>
                  </a:cubicBezTo>
                  <a:cubicBezTo>
                    <a:pt x="892" y="603"/>
                    <a:pt x="1376" y="532"/>
                    <a:pt x="1238" y="257"/>
                  </a:cubicBezTo>
                  <a:cubicBezTo>
                    <a:pt x="1195" y="90"/>
                    <a:pt x="977" y="0"/>
                    <a:pt x="766"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 name="Google Shape;514;p36"/>
            <p:cNvSpPr/>
            <p:nvPr/>
          </p:nvSpPr>
          <p:spPr>
            <a:xfrm>
              <a:off x="4839466" y="3794926"/>
              <a:ext cx="240541" cy="789936"/>
            </a:xfrm>
            <a:custGeom>
              <a:rect b="b" l="l" r="r" t="t"/>
              <a:pathLst>
                <a:path extrusionOk="0" h="5642" w="1718">
                  <a:moveTo>
                    <a:pt x="1376" y="1"/>
                  </a:moveTo>
                  <a:lnTo>
                    <a:pt x="276" y="551"/>
                  </a:lnTo>
                  <a:cubicBezTo>
                    <a:pt x="276" y="551"/>
                    <a:pt x="0" y="898"/>
                    <a:pt x="479" y="2477"/>
                  </a:cubicBezTo>
                  <a:cubicBezTo>
                    <a:pt x="617" y="3237"/>
                    <a:pt x="892" y="5642"/>
                    <a:pt x="892" y="5642"/>
                  </a:cubicBezTo>
                  <a:lnTo>
                    <a:pt x="1167" y="5575"/>
                  </a:lnTo>
                  <a:cubicBezTo>
                    <a:pt x="1167" y="5575"/>
                    <a:pt x="1717" y="1998"/>
                    <a:pt x="1376"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 name="Google Shape;515;p36"/>
            <p:cNvSpPr/>
            <p:nvPr/>
          </p:nvSpPr>
          <p:spPr>
            <a:xfrm>
              <a:off x="4790882" y="3410599"/>
              <a:ext cx="279885" cy="581602"/>
            </a:xfrm>
            <a:custGeom>
              <a:rect b="b" l="l" r="r" t="t"/>
              <a:pathLst>
                <a:path extrusionOk="0" h="4154" w="1999">
                  <a:moveTo>
                    <a:pt x="1158" y="0"/>
                  </a:moveTo>
                  <a:cubicBezTo>
                    <a:pt x="975" y="0"/>
                    <a:pt x="764" y="120"/>
                    <a:pt x="623" y="407"/>
                  </a:cubicBezTo>
                  <a:cubicBezTo>
                    <a:pt x="347" y="819"/>
                    <a:pt x="1" y="1716"/>
                    <a:pt x="72" y="3367"/>
                  </a:cubicBezTo>
                  <a:cubicBezTo>
                    <a:pt x="96" y="3912"/>
                    <a:pt x="307" y="4153"/>
                    <a:pt x="577" y="4153"/>
                  </a:cubicBezTo>
                  <a:cubicBezTo>
                    <a:pt x="1058" y="4153"/>
                    <a:pt x="1727" y="3387"/>
                    <a:pt x="1861" y="2195"/>
                  </a:cubicBezTo>
                  <a:cubicBezTo>
                    <a:pt x="1998" y="407"/>
                    <a:pt x="1652" y="203"/>
                    <a:pt x="1377" y="65"/>
                  </a:cubicBezTo>
                  <a:cubicBezTo>
                    <a:pt x="1314" y="24"/>
                    <a:pt x="1239" y="0"/>
                    <a:pt x="115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 name="Google Shape;516;p36"/>
            <p:cNvSpPr/>
            <p:nvPr/>
          </p:nvSpPr>
          <p:spPr>
            <a:xfrm>
              <a:off x="4933552" y="3246368"/>
              <a:ext cx="162695" cy="144630"/>
            </a:xfrm>
            <a:custGeom>
              <a:rect b="b" l="l" r="r" t="t"/>
              <a:pathLst>
                <a:path extrusionOk="0" h="1033" w="1162">
                  <a:moveTo>
                    <a:pt x="842" y="0"/>
                  </a:moveTo>
                  <a:lnTo>
                    <a:pt x="842" y="0"/>
                  </a:lnTo>
                  <a:cubicBezTo>
                    <a:pt x="672" y="68"/>
                    <a:pt x="536" y="85"/>
                    <a:pt x="442" y="85"/>
                  </a:cubicBezTo>
                  <a:cubicBezTo>
                    <a:pt x="344" y="85"/>
                    <a:pt x="291" y="66"/>
                    <a:pt x="291" y="66"/>
                  </a:cubicBezTo>
                  <a:lnTo>
                    <a:pt x="291" y="413"/>
                  </a:lnTo>
                  <a:cubicBezTo>
                    <a:pt x="236" y="371"/>
                    <a:pt x="189" y="354"/>
                    <a:pt x="151" y="354"/>
                  </a:cubicBezTo>
                  <a:cubicBezTo>
                    <a:pt x="2" y="354"/>
                    <a:pt x="0" y="617"/>
                    <a:pt x="220" y="617"/>
                  </a:cubicBezTo>
                  <a:cubicBezTo>
                    <a:pt x="220" y="617"/>
                    <a:pt x="82" y="963"/>
                    <a:pt x="495" y="1029"/>
                  </a:cubicBezTo>
                  <a:cubicBezTo>
                    <a:pt x="517" y="1032"/>
                    <a:pt x="537" y="1033"/>
                    <a:pt x="557" y="1033"/>
                  </a:cubicBezTo>
                  <a:cubicBezTo>
                    <a:pt x="1162" y="1033"/>
                    <a:pt x="842" y="0"/>
                    <a:pt x="842"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 name="Google Shape;517;p36"/>
            <p:cNvSpPr/>
            <p:nvPr/>
          </p:nvSpPr>
          <p:spPr>
            <a:xfrm>
              <a:off x="4925712" y="3332614"/>
              <a:ext cx="96469" cy="96467"/>
            </a:xfrm>
            <a:custGeom>
              <a:rect b="b" l="l" r="r" t="t"/>
              <a:pathLst>
                <a:path extrusionOk="0" h="689" w="689">
                  <a:moveTo>
                    <a:pt x="276" y="1"/>
                  </a:moveTo>
                  <a:lnTo>
                    <a:pt x="1" y="622"/>
                  </a:lnTo>
                  <a:lnTo>
                    <a:pt x="551" y="689"/>
                  </a:lnTo>
                  <a:lnTo>
                    <a:pt x="689" y="72"/>
                  </a:lnTo>
                  <a:lnTo>
                    <a:pt x="276"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 name="Google Shape;518;p36"/>
            <p:cNvSpPr/>
            <p:nvPr/>
          </p:nvSpPr>
          <p:spPr>
            <a:xfrm>
              <a:off x="4762460" y="3833428"/>
              <a:ext cx="192657" cy="742193"/>
            </a:xfrm>
            <a:custGeom>
              <a:rect b="b" l="l" r="r" t="t"/>
              <a:pathLst>
                <a:path extrusionOk="0" h="5301" w="1376">
                  <a:moveTo>
                    <a:pt x="275" y="1"/>
                  </a:moveTo>
                  <a:cubicBezTo>
                    <a:pt x="275" y="1"/>
                    <a:pt x="0" y="551"/>
                    <a:pt x="275" y="2136"/>
                  </a:cubicBezTo>
                  <a:cubicBezTo>
                    <a:pt x="341" y="2962"/>
                    <a:pt x="275" y="5300"/>
                    <a:pt x="275" y="5300"/>
                  </a:cubicBezTo>
                  <a:lnTo>
                    <a:pt x="550" y="5300"/>
                  </a:lnTo>
                  <a:cubicBezTo>
                    <a:pt x="550" y="5300"/>
                    <a:pt x="1376" y="2752"/>
                    <a:pt x="1304" y="760"/>
                  </a:cubicBezTo>
                  <a:lnTo>
                    <a:pt x="275"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 name="Google Shape;519;p36"/>
            <p:cNvSpPr/>
            <p:nvPr/>
          </p:nvSpPr>
          <p:spPr>
            <a:xfrm>
              <a:off x="4877968" y="3433701"/>
              <a:ext cx="385454" cy="419190"/>
            </a:xfrm>
            <a:custGeom>
              <a:rect b="b" l="l" r="r" t="t"/>
              <a:pathLst>
                <a:path extrusionOk="0" h="2994" w="2753">
                  <a:moveTo>
                    <a:pt x="491" y="0"/>
                  </a:moveTo>
                  <a:cubicBezTo>
                    <a:pt x="289" y="0"/>
                    <a:pt x="101" y="155"/>
                    <a:pt x="67" y="451"/>
                  </a:cubicBezTo>
                  <a:cubicBezTo>
                    <a:pt x="1" y="1139"/>
                    <a:pt x="342" y="1893"/>
                    <a:pt x="964" y="2377"/>
                  </a:cubicBezTo>
                  <a:cubicBezTo>
                    <a:pt x="1514" y="2856"/>
                    <a:pt x="2681" y="2993"/>
                    <a:pt x="2681" y="2993"/>
                  </a:cubicBezTo>
                  <a:lnTo>
                    <a:pt x="2752" y="2790"/>
                  </a:lnTo>
                  <a:cubicBezTo>
                    <a:pt x="1101" y="2239"/>
                    <a:pt x="1239" y="1276"/>
                    <a:pt x="1030" y="588"/>
                  </a:cubicBezTo>
                  <a:cubicBezTo>
                    <a:pt x="957" y="190"/>
                    <a:pt x="715" y="0"/>
                    <a:pt x="491"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 name="Google Shape;520;p36"/>
            <p:cNvSpPr/>
            <p:nvPr/>
          </p:nvSpPr>
          <p:spPr>
            <a:xfrm>
              <a:off x="5253196" y="3797446"/>
              <a:ext cx="105429" cy="57124"/>
            </a:xfrm>
            <a:custGeom>
              <a:rect b="b" l="l" r="r" t="t"/>
              <a:pathLst>
                <a:path extrusionOk="0" h="408" w="753">
                  <a:moveTo>
                    <a:pt x="432" y="0"/>
                  </a:moveTo>
                  <a:cubicBezTo>
                    <a:pt x="397" y="0"/>
                    <a:pt x="345" y="18"/>
                    <a:pt x="276" y="54"/>
                  </a:cubicBezTo>
                  <a:cubicBezTo>
                    <a:pt x="210" y="54"/>
                    <a:pt x="72" y="192"/>
                    <a:pt x="72" y="192"/>
                  </a:cubicBezTo>
                  <a:lnTo>
                    <a:pt x="1" y="395"/>
                  </a:lnTo>
                  <a:cubicBezTo>
                    <a:pt x="71" y="403"/>
                    <a:pt x="135" y="407"/>
                    <a:pt x="194" y="407"/>
                  </a:cubicBezTo>
                  <a:cubicBezTo>
                    <a:pt x="651" y="407"/>
                    <a:pt x="752" y="184"/>
                    <a:pt x="689" y="120"/>
                  </a:cubicBezTo>
                  <a:cubicBezTo>
                    <a:pt x="675" y="107"/>
                    <a:pt x="659" y="102"/>
                    <a:pt x="639" y="102"/>
                  </a:cubicBezTo>
                  <a:cubicBezTo>
                    <a:pt x="584" y="102"/>
                    <a:pt x="505" y="141"/>
                    <a:pt x="402" y="141"/>
                  </a:cubicBezTo>
                  <a:cubicBezTo>
                    <a:pt x="364" y="141"/>
                    <a:pt x="321" y="136"/>
                    <a:pt x="276" y="120"/>
                  </a:cubicBezTo>
                  <a:cubicBezTo>
                    <a:pt x="347" y="120"/>
                    <a:pt x="485" y="120"/>
                    <a:pt x="485" y="54"/>
                  </a:cubicBezTo>
                  <a:cubicBezTo>
                    <a:pt x="485" y="18"/>
                    <a:pt x="467" y="0"/>
                    <a:pt x="432"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 name="Google Shape;521;p36"/>
            <p:cNvSpPr/>
            <p:nvPr/>
          </p:nvSpPr>
          <p:spPr>
            <a:xfrm>
              <a:off x="4897290" y="3794926"/>
              <a:ext cx="173475" cy="770615"/>
            </a:xfrm>
            <a:custGeom>
              <a:rect b="b" l="l" r="r" t="t"/>
              <a:pathLst>
                <a:path extrusionOk="0" h="5504" w="1239">
                  <a:moveTo>
                    <a:pt x="826" y="1"/>
                  </a:moveTo>
                  <a:lnTo>
                    <a:pt x="0" y="2752"/>
                  </a:lnTo>
                  <a:lnTo>
                    <a:pt x="204" y="5504"/>
                  </a:lnTo>
                  <a:lnTo>
                    <a:pt x="892" y="5504"/>
                  </a:lnTo>
                  <a:cubicBezTo>
                    <a:pt x="892" y="5504"/>
                    <a:pt x="1238" y="1173"/>
                    <a:pt x="963"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 name="Google Shape;522;p36"/>
            <p:cNvSpPr/>
            <p:nvPr/>
          </p:nvSpPr>
          <p:spPr>
            <a:xfrm>
              <a:off x="4762460" y="3794926"/>
              <a:ext cx="250482" cy="770615"/>
            </a:xfrm>
            <a:custGeom>
              <a:rect b="b" l="l" r="r" t="t"/>
              <a:pathLst>
                <a:path extrusionOk="0" h="5504" w="1789">
                  <a:moveTo>
                    <a:pt x="275" y="1"/>
                  </a:moveTo>
                  <a:cubicBezTo>
                    <a:pt x="0" y="826"/>
                    <a:pt x="66" y="2961"/>
                    <a:pt x="66" y="5504"/>
                  </a:cubicBezTo>
                  <a:lnTo>
                    <a:pt x="754" y="5504"/>
                  </a:lnTo>
                  <a:cubicBezTo>
                    <a:pt x="1304" y="2686"/>
                    <a:pt x="1789" y="826"/>
                    <a:pt x="1789" y="1"/>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 name="Google Shape;523;p36"/>
            <p:cNvSpPr/>
            <p:nvPr/>
          </p:nvSpPr>
          <p:spPr>
            <a:xfrm>
              <a:off x="6452802" y="2340927"/>
              <a:ext cx="1526696" cy="1136741"/>
            </a:xfrm>
            <a:custGeom>
              <a:rect b="b" l="l" r="r" t="t"/>
              <a:pathLst>
                <a:path extrusionOk="0" h="8119" w="10904">
                  <a:moveTo>
                    <a:pt x="2786" y="1"/>
                  </a:moveTo>
                  <a:lnTo>
                    <a:pt x="2786" y="2752"/>
                  </a:lnTo>
                  <a:cubicBezTo>
                    <a:pt x="2482" y="2504"/>
                    <a:pt x="2129" y="2393"/>
                    <a:pt x="1782" y="2393"/>
                  </a:cubicBezTo>
                  <a:cubicBezTo>
                    <a:pt x="875" y="2393"/>
                    <a:pt x="1" y="3151"/>
                    <a:pt x="100" y="4194"/>
                  </a:cubicBezTo>
                  <a:cubicBezTo>
                    <a:pt x="172" y="4954"/>
                    <a:pt x="722" y="5504"/>
                    <a:pt x="1410" y="5642"/>
                  </a:cubicBezTo>
                  <a:cubicBezTo>
                    <a:pt x="1534" y="5677"/>
                    <a:pt x="1662" y="5694"/>
                    <a:pt x="1790" y="5694"/>
                  </a:cubicBezTo>
                  <a:cubicBezTo>
                    <a:pt x="2159" y="5694"/>
                    <a:pt x="2529" y="5552"/>
                    <a:pt x="2786" y="5295"/>
                  </a:cubicBezTo>
                  <a:lnTo>
                    <a:pt x="2786" y="8118"/>
                  </a:lnTo>
                  <a:lnTo>
                    <a:pt x="5604" y="8118"/>
                  </a:lnTo>
                  <a:cubicBezTo>
                    <a:pt x="4712" y="7084"/>
                    <a:pt x="5400" y="5433"/>
                    <a:pt x="6776" y="5433"/>
                  </a:cubicBezTo>
                  <a:cubicBezTo>
                    <a:pt x="6804" y="5431"/>
                    <a:pt x="6832" y="5431"/>
                    <a:pt x="6859" y="5431"/>
                  </a:cubicBezTo>
                  <a:cubicBezTo>
                    <a:pt x="8249" y="5431"/>
                    <a:pt x="9025" y="7039"/>
                    <a:pt x="8080" y="8118"/>
                  </a:cubicBezTo>
                  <a:lnTo>
                    <a:pt x="10903" y="8118"/>
                  </a:lnTo>
                  <a:lnTo>
                    <a:pt x="10903" y="964"/>
                  </a:lnTo>
                  <a:cubicBezTo>
                    <a:pt x="10903" y="414"/>
                    <a:pt x="10491" y="1"/>
                    <a:pt x="9940" y="1"/>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 name="Google Shape;524;p36"/>
            <p:cNvSpPr/>
            <p:nvPr/>
          </p:nvSpPr>
          <p:spPr>
            <a:xfrm>
              <a:off x="7930749" y="3475704"/>
              <a:ext cx="443280" cy="34932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 name="Google Shape;525;p36"/>
            <p:cNvSpPr/>
            <p:nvPr/>
          </p:nvSpPr>
          <p:spPr>
            <a:xfrm>
              <a:off x="7845483" y="3766364"/>
              <a:ext cx="104729" cy="59364"/>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 name="Google Shape;526;p36"/>
            <p:cNvSpPr/>
            <p:nvPr/>
          </p:nvSpPr>
          <p:spPr>
            <a:xfrm>
              <a:off x="6842871" y="3100898"/>
              <a:ext cx="1136621" cy="1513228"/>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 name="Google Shape;527;p36"/>
            <p:cNvSpPr/>
            <p:nvPr/>
          </p:nvSpPr>
          <p:spPr>
            <a:xfrm>
              <a:off x="8105202" y="3327014"/>
              <a:ext cx="172495" cy="131329"/>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 name="Google Shape;528;p36"/>
            <p:cNvSpPr/>
            <p:nvPr/>
          </p:nvSpPr>
          <p:spPr>
            <a:xfrm>
              <a:off x="8133484" y="3371117"/>
              <a:ext cx="144213" cy="141270"/>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 name="Google Shape;529;p36"/>
            <p:cNvSpPr/>
            <p:nvPr/>
          </p:nvSpPr>
          <p:spPr>
            <a:xfrm>
              <a:off x="8191168" y="3439021"/>
              <a:ext cx="105709" cy="105708"/>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 name="Google Shape;530;p36"/>
            <p:cNvSpPr/>
            <p:nvPr/>
          </p:nvSpPr>
          <p:spPr>
            <a:xfrm>
              <a:off x="8325998" y="3882012"/>
              <a:ext cx="269944" cy="70285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 name="Google Shape;531;p36"/>
            <p:cNvSpPr/>
            <p:nvPr/>
          </p:nvSpPr>
          <p:spPr>
            <a:xfrm>
              <a:off x="8191168" y="3473604"/>
              <a:ext cx="478283" cy="515657"/>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 name="Google Shape;532;p36"/>
            <p:cNvSpPr/>
            <p:nvPr/>
          </p:nvSpPr>
          <p:spPr>
            <a:xfrm>
              <a:off x="8489390" y="3852750"/>
              <a:ext cx="192797" cy="722872"/>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 name="Google Shape;533;p36"/>
            <p:cNvSpPr/>
            <p:nvPr/>
          </p:nvSpPr>
          <p:spPr>
            <a:xfrm>
              <a:off x="7930749" y="3538988"/>
              <a:ext cx="443280" cy="346945"/>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 name="Google Shape;534;p36"/>
            <p:cNvSpPr/>
            <p:nvPr/>
          </p:nvSpPr>
          <p:spPr>
            <a:xfrm>
              <a:off x="7846043" y="3833428"/>
              <a:ext cx="94928" cy="53204"/>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 name="Google Shape;535;p36"/>
            <p:cNvSpPr/>
            <p:nvPr/>
          </p:nvSpPr>
          <p:spPr>
            <a:xfrm>
              <a:off x="8316057" y="3901333"/>
              <a:ext cx="299067" cy="683529"/>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 name="Google Shape;536;p36"/>
            <p:cNvSpPr/>
            <p:nvPr/>
          </p:nvSpPr>
          <p:spPr>
            <a:xfrm>
              <a:off x="8191168" y="3474304"/>
              <a:ext cx="232981" cy="273019"/>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 name="Google Shape;537;p36"/>
            <p:cNvSpPr/>
            <p:nvPr/>
          </p:nvSpPr>
          <p:spPr>
            <a:xfrm>
              <a:off x="8403144" y="3814247"/>
              <a:ext cx="269804" cy="761374"/>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36"/>
            <p:cNvSpPr/>
            <p:nvPr/>
          </p:nvSpPr>
          <p:spPr>
            <a:xfrm>
              <a:off x="6024371" y="2042006"/>
              <a:ext cx="279185" cy="400289"/>
            </a:xfrm>
            <a:custGeom>
              <a:rect b="b" l="l" r="r" t="t"/>
              <a:pathLst>
                <a:path extrusionOk="0" h="2859" w="1994">
                  <a:moveTo>
                    <a:pt x="1785" y="1"/>
                  </a:moveTo>
                  <a:cubicBezTo>
                    <a:pt x="1785" y="1"/>
                    <a:pt x="1372" y="1448"/>
                    <a:pt x="343" y="2064"/>
                  </a:cubicBezTo>
                  <a:cubicBezTo>
                    <a:pt x="37" y="2249"/>
                    <a:pt x="1" y="2858"/>
                    <a:pt x="470" y="2858"/>
                  </a:cubicBezTo>
                  <a:cubicBezTo>
                    <a:pt x="532" y="2858"/>
                    <a:pt x="603" y="2848"/>
                    <a:pt x="684" y="2824"/>
                  </a:cubicBezTo>
                  <a:cubicBezTo>
                    <a:pt x="1234" y="2615"/>
                    <a:pt x="1994" y="826"/>
                    <a:pt x="1994"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36"/>
            <p:cNvSpPr/>
            <p:nvPr/>
          </p:nvSpPr>
          <p:spPr>
            <a:xfrm>
              <a:off x="6274150" y="1982362"/>
              <a:ext cx="77147" cy="89046"/>
            </a:xfrm>
            <a:custGeom>
              <a:rect b="b" l="l" r="r" t="t"/>
              <a:pathLst>
                <a:path extrusionOk="0" h="636" w="551">
                  <a:moveTo>
                    <a:pt x="386" y="1"/>
                  </a:moveTo>
                  <a:cubicBezTo>
                    <a:pt x="327" y="1"/>
                    <a:pt x="257" y="170"/>
                    <a:pt x="138" y="289"/>
                  </a:cubicBezTo>
                  <a:cubicBezTo>
                    <a:pt x="138" y="223"/>
                    <a:pt x="276" y="85"/>
                    <a:pt x="276" y="85"/>
                  </a:cubicBezTo>
                  <a:cubicBezTo>
                    <a:pt x="256" y="64"/>
                    <a:pt x="236" y="56"/>
                    <a:pt x="216" y="56"/>
                  </a:cubicBezTo>
                  <a:cubicBezTo>
                    <a:pt x="168" y="56"/>
                    <a:pt x="119" y="105"/>
                    <a:pt x="72" y="151"/>
                  </a:cubicBezTo>
                  <a:cubicBezTo>
                    <a:pt x="1" y="289"/>
                    <a:pt x="1" y="427"/>
                    <a:pt x="1" y="427"/>
                  </a:cubicBezTo>
                  <a:lnTo>
                    <a:pt x="138" y="636"/>
                  </a:lnTo>
                  <a:cubicBezTo>
                    <a:pt x="551" y="289"/>
                    <a:pt x="485" y="14"/>
                    <a:pt x="413" y="14"/>
                  </a:cubicBezTo>
                  <a:cubicBezTo>
                    <a:pt x="404" y="5"/>
                    <a:pt x="396" y="1"/>
                    <a:pt x="386"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 name="Google Shape;540;p36"/>
            <p:cNvSpPr/>
            <p:nvPr/>
          </p:nvSpPr>
          <p:spPr>
            <a:xfrm>
              <a:off x="7285863" y="1579695"/>
              <a:ext cx="308308" cy="712931"/>
            </a:xfrm>
            <a:custGeom>
              <a:rect b="b" l="l" r="r" t="t"/>
              <a:pathLst>
                <a:path extrusionOk="0" h="5092" w="2202">
                  <a:moveTo>
                    <a:pt x="1167" y="1"/>
                  </a:moveTo>
                  <a:cubicBezTo>
                    <a:pt x="1167" y="1"/>
                    <a:pt x="276" y="1310"/>
                    <a:pt x="138" y="2273"/>
                  </a:cubicBezTo>
                  <a:cubicBezTo>
                    <a:pt x="0" y="3303"/>
                    <a:pt x="1239" y="5091"/>
                    <a:pt x="1239" y="5091"/>
                  </a:cubicBezTo>
                  <a:lnTo>
                    <a:pt x="1514" y="5025"/>
                  </a:lnTo>
                  <a:cubicBezTo>
                    <a:pt x="1514" y="5025"/>
                    <a:pt x="1167" y="3578"/>
                    <a:pt x="963" y="2961"/>
                  </a:cubicBezTo>
                  <a:cubicBezTo>
                    <a:pt x="754" y="2339"/>
                    <a:pt x="1717" y="1448"/>
                    <a:pt x="1717" y="1448"/>
                  </a:cubicBezTo>
                  <a:cubicBezTo>
                    <a:pt x="2202" y="551"/>
                    <a:pt x="1167" y="1"/>
                    <a:pt x="1167"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 name="Google Shape;541;p36"/>
            <p:cNvSpPr/>
            <p:nvPr/>
          </p:nvSpPr>
          <p:spPr>
            <a:xfrm>
              <a:off x="7420693" y="2283243"/>
              <a:ext cx="105709" cy="57824"/>
            </a:xfrm>
            <a:custGeom>
              <a:rect b="b" l="l" r="r" t="t"/>
              <a:pathLst>
                <a:path extrusionOk="0" h="413" w="755">
                  <a:moveTo>
                    <a:pt x="551" y="0"/>
                  </a:moveTo>
                  <a:lnTo>
                    <a:pt x="276" y="66"/>
                  </a:lnTo>
                  <a:cubicBezTo>
                    <a:pt x="276" y="66"/>
                    <a:pt x="342" y="204"/>
                    <a:pt x="138" y="204"/>
                  </a:cubicBezTo>
                  <a:cubicBezTo>
                    <a:pt x="0" y="275"/>
                    <a:pt x="0" y="413"/>
                    <a:pt x="0" y="413"/>
                  </a:cubicBezTo>
                  <a:lnTo>
                    <a:pt x="342" y="413"/>
                  </a:lnTo>
                  <a:lnTo>
                    <a:pt x="688" y="204"/>
                  </a:lnTo>
                  <a:cubicBezTo>
                    <a:pt x="688" y="204"/>
                    <a:pt x="754" y="66"/>
                    <a:pt x="551"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 name="Google Shape;542;p36"/>
            <p:cNvSpPr/>
            <p:nvPr/>
          </p:nvSpPr>
          <p:spPr>
            <a:xfrm>
              <a:off x="7083268" y="1235131"/>
              <a:ext cx="451960" cy="277920"/>
            </a:xfrm>
            <a:custGeom>
              <a:rect b="b" l="l" r="r" t="t"/>
              <a:pathLst>
                <a:path extrusionOk="0" h="1985" w="3228">
                  <a:moveTo>
                    <a:pt x="2559" y="1"/>
                  </a:moveTo>
                  <a:cubicBezTo>
                    <a:pt x="2282" y="1"/>
                    <a:pt x="1996" y="363"/>
                    <a:pt x="1789" y="882"/>
                  </a:cubicBezTo>
                  <a:cubicBezTo>
                    <a:pt x="1652" y="1297"/>
                    <a:pt x="1264" y="1589"/>
                    <a:pt x="795" y="1589"/>
                  </a:cubicBezTo>
                  <a:cubicBezTo>
                    <a:pt x="566" y="1589"/>
                    <a:pt x="319" y="1520"/>
                    <a:pt x="72" y="1361"/>
                  </a:cubicBezTo>
                  <a:lnTo>
                    <a:pt x="0" y="1498"/>
                  </a:lnTo>
                  <a:cubicBezTo>
                    <a:pt x="0" y="1498"/>
                    <a:pt x="413" y="1983"/>
                    <a:pt x="1172" y="1983"/>
                  </a:cubicBezTo>
                  <a:cubicBezTo>
                    <a:pt x="1196" y="1984"/>
                    <a:pt x="1219" y="1985"/>
                    <a:pt x="1242" y="1985"/>
                  </a:cubicBezTo>
                  <a:cubicBezTo>
                    <a:pt x="2313" y="1985"/>
                    <a:pt x="3227" y="527"/>
                    <a:pt x="2823" y="123"/>
                  </a:cubicBezTo>
                  <a:cubicBezTo>
                    <a:pt x="2738" y="39"/>
                    <a:pt x="2649" y="1"/>
                    <a:pt x="2559"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 name="Google Shape;543;p36"/>
            <p:cNvSpPr/>
            <p:nvPr/>
          </p:nvSpPr>
          <p:spPr>
            <a:xfrm>
              <a:off x="7266541" y="1560374"/>
              <a:ext cx="279185" cy="742193"/>
            </a:xfrm>
            <a:custGeom>
              <a:rect b="b" l="l" r="r" t="t"/>
              <a:pathLst>
                <a:path extrusionOk="0" h="5301" w="1994">
                  <a:moveTo>
                    <a:pt x="1101" y="1"/>
                  </a:moveTo>
                  <a:cubicBezTo>
                    <a:pt x="1101" y="1"/>
                    <a:pt x="1" y="2136"/>
                    <a:pt x="204" y="3165"/>
                  </a:cubicBezTo>
                  <a:lnTo>
                    <a:pt x="1101" y="5301"/>
                  </a:lnTo>
                  <a:lnTo>
                    <a:pt x="1718" y="5163"/>
                  </a:lnTo>
                  <a:cubicBezTo>
                    <a:pt x="1718" y="5163"/>
                    <a:pt x="1239" y="3512"/>
                    <a:pt x="1239" y="2890"/>
                  </a:cubicBezTo>
                  <a:lnTo>
                    <a:pt x="1993" y="1311"/>
                  </a:lnTo>
                  <a:lnTo>
                    <a:pt x="1101" y="1"/>
                  </a:ln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 name="Google Shape;544;p36"/>
            <p:cNvSpPr/>
            <p:nvPr/>
          </p:nvSpPr>
          <p:spPr>
            <a:xfrm>
              <a:off x="7006123" y="1389562"/>
              <a:ext cx="87228" cy="65525"/>
            </a:xfrm>
            <a:custGeom>
              <a:rect b="b" l="l" r="r" t="t"/>
              <a:pathLst>
                <a:path extrusionOk="0" h="468" w="623">
                  <a:moveTo>
                    <a:pt x="329" y="1"/>
                  </a:moveTo>
                  <a:cubicBezTo>
                    <a:pt x="294" y="1"/>
                    <a:pt x="276" y="18"/>
                    <a:pt x="276" y="54"/>
                  </a:cubicBezTo>
                  <a:cubicBezTo>
                    <a:pt x="210" y="54"/>
                    <a:pt x="413" y="120"/>
                    <a:pt x="413" y="192"/>
                  </a:cubicBezTo>
                  <a:cubicBezTo>
                    <a:pt x="303" y="134"/>
                    <a:pt x="192" y="34"/>
                    <a:pt x="119" y="34"/>
                  </a:cubicBezTo>
                  <a:cubicBezTo>
                    <a:pt x="101" y="34"/>
                    <a:pt x="85" y="40"/>
                    <a:pt x="72" y="54"/>
                  </a:cubicBezTo>
                  <a:cubicBezTo>
                    <a:pt x="1" y="120"/>
                    <a:pt x="72" y="395"/>
                    <a:pt x="623" y="467"/>
                  </a:cubicBezTo>
                  <a:lnTo>
                    <a:pt x="623" y="258"/>
                  </a:lnTo>
                  <a:cubicBezTo>
                    <a:pt x="623" y="258"/>
                    <a:pt x="551" y="120"/>
                    <a:pt x="485" y="54"/>
                  </a:cubicBezTo>
                  <a:cubicBezTo>
                    <a:pt x="416" y="18"/>
                    <a:pt x="364" y="1"/>
                    <a:pt x="329" y="1"/>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 name="Google Shape;545;p36"/>
            <p:cNvSpPr/>
            <p:nvPr/>
          </p:nvSpPr>
          <p:spPr>
            <a:xfrm>
              <a:off x="5718309" y="896168"/>
              <a:ext cx="1692471" cy="1415641"/>
            </a:xfrm>
            <a:custGeom>
              <a:rect b="b" l="l" r="r" t="t"/>
              <a:pathLst>
                <a:path extrusionOk="0" h="10111" w="12088">
                  <a:moveTo>
                    <a:pt x="8809" y="0"/>
                  </a:moveTo>
                  <a:cubicBezTo>
                    <a:pt x="8690" y="0"/>
                    <a:pt x="8568" y="22"/>
                    <a:pt x="8445" y="67"/>
                  </a:cubicBezTo>
                  <a:lnTo>
                    <a:pt x="1703" y="2406"/>
                  </a:lnTo>
                  <a:lnTo>
                    <a:pt x="2595" y="5020"/>
                  </a:lnTo>
                  <a:cubicBezTo>
                    <a:pt x="2414" y="4954"/>
                    <a:pt x="2232" y="4923"/>
                    <a:pt x="2053" y="4923"/>
                  </a:cubicBezTo>
                  <a:cubicBezTo>
                    <a:pt x="947" y="4923"/>
                    <a:pt x="0" y="6108"/>
                    <a:pt x="531" y="7293"/>
                  </a:cubicBezTo>
                  <a:cubicBezTo>
                    <a:pt x="819" y="7903"/>
                    <a:pt x="1408" y="8214"/>
                    <a:pt x="2003" y="8214"/>
                  </a:cubicBezTo>
                  <a:cubicBezTo>
                    <a:pt x="2545" y="8214"/>
                    <a:pt x="3092" y="7956"/>
                    <a:pt x="3420" y="7431"/>
                  </a:cubicBezTo>
                  <a:lnTo>
                    <a:pt x="4383" y="10111"/>
                  </a:lnTo>
                  <a:lnTo>
                    <a:pt x="6997" y="9148"/>
                  </a:lnTo>
                  <a:cubicBezTo>
                    <a:pt x="5897" y="8460"/>
                    <a:pt x="5968" y="6809"/>
                    <a:pt x="7135" y="6258"/>
                  </a:cubicBezTo>
                  <a:cubicBezTo>
                    <a:pt x="7368" y="6154"/>
                    <a:pt x="7604" y="6107"/>
                    <a:pt x="7831" y="6107"/>
                  </a:cubicBezTo>
                  <a:cubicBezTo>
                    <a:pt x="8944" y="6107"/>
                    <a:pt x="9865" y="7239"/>
                    <a:pt x="9408" y="8322"/>
                  </a:cubicBezTo>
                  <a:lnTo>
                    <a:pt x="12088" y="7431"/>
                  </a:lnTo>
                  <a:lnTo>
                    <a:pt x="9749" y="689"/>
                  </a:lnTo>
                  <a:cubicBezTo>
                    <a:pt x="9591" y="262"/>
                    <a:pt x="9224" y="0"/>
                    <a:pt x="8809"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 name="Google Shape;546;p36"/>
            <p:cNvSpPr/>
            <p:nvPr/>
          </p:nvSpPr>
          <p:spPr>
            <a:xfrm>
              <a:off x="7239939" y="1031698"/>
              <a:ext cx="228640" cy="182153"/>
            </a:xfrm>
            <a:custGeom>
              <a:rect b="b" l="l" r="r" t="t"/>
              <a:pathLst>
                <a:path extrusionOk="0" h="1301" w="1633">
                  <a:moveTo>
                    <a:pt x="1123" y="1"/>
                  </a:moveTo>
                  <a:cubicBezTo>
                    <a:pt x="1044" y="1"/>
                    <a:pt x="973" y="51"/>
                    <a:pt x="945" y="134"/>
                  </a:cubicBezTo>
                  <a:cubicBezTo>
                    <a:pt x="801" y="62"/>
                    <a:pt x="667" y="32"/>
                    <a:pt x="548" y="32"/>
                  </a:cubicBezTo>
                  <a:cubicBezTo>
                    <a:pt x="212" y="32"/>
                    <a:pt x="0" y="272"/>
                    <a:pt x="53" y="475"/>
                  </a:cubicBezTo>
                  <a:cubicBezTo>
                    <a:pt x="53" y="750"/>
                    <a:pt x="257" y="750"/>
                    <a:pt x="257" y="750"/>
                  </a:cubicBezTo>
                  <a:lnTo>
                    <a:pt x="1016" y="1300"/>
                  </a:lnTo>
                  <a:cubicBezTo>
                    <a:pt x="1016" y="1300"/>
                    <a:pt x="1633" y="1025"/>
                    <a:pt x="1429" y="409"/>
                  </a:cubicBezTo>
                  <a:cubicBezTo>
                    <a:pt x="1386" y="117"/>
                    <a:pt x="1245" y="1"/>
                    <a:pt x="1123" y="1"/>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 name="Google Shape;547;p36"/>
            <p:cNvSpPr/>
            <p:nvPr/>
          </p:nvSpPr>
          <p:spPr>
            <a:xfrm>
              <a:off x="7266541" y="1088821"/>
              <a:ext cx="144213" cy="141270"/>
            </a:xfrm>
            <a:custGeom>
              <a:rect b="b" l="l" r="r" t="t"/>
              <a:pathLst>
                <a:path extrusionOk="0" h="1009" w="1030">
                  <a:moveTo>
                    <a:pt x="480" y="1"/>
                  </a:moveTo>
                  <a:cubicBezTo>
                    <a:pt x="480" y="1"/>
                    <a:pt x="342" y="139"/>
                    <a:pt x="1" y="139"/>
                  </a:cubicBezTo>
                  <a:cubicBezTo>
                    <a:pt x="1" y="139"/>
                    <a:pt x="53" y="1008"/>
                    <a:pt x="501" y="1008"/>
                  </a:cubicBezTo>
                  <a:cubicBezTo>
                    <a:pt x="557" y="1008"/>
                    <a:pt x="620" y="995"/>
                    <a:pt x="689" y="964"/>
                  </a:cubicBezTo>
                  <a:cubicBezTo>
                    <a:pt x="1030" y="755"/>
                    <a:pt x="826" y="480"/>
                    <a:pt x="826" y="480"/>
                  </a:cubicBezTo>
                  <a:cubicBezTo>
                    <a:pt x="984" y="429"/>
                    <a:pt x="898" y="210"/>
                    <a:pt x="754" y="210"/>
                  </a:cubicBezTo>
                  <a:cubicBezTo>
                    <a:pt x="712" y="210"/>
                    <a:pt x="665" y="229"/>
                    <a:pt x="617" y="276"/>
                  </a:cubicBezTo>
                  <a:lnTo>
                    <a:pt x="480"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 name="Google Shape;548;p36"/>
            <p:cNvSpPr/>
            <p:nvPr/>
          </p:nvSpPr>
          <p:spPr>
            <a:xfrm>
              <a:off x="7324366" y="1155886"/>
              <a:ext cx="96469" cy="106548"/>
            </a:xfrm>
            <a:custGeom>
              <a:rect b="b" l="l" r="r" t="t"/>
              <a:pathLst>
                <a:path extrusionOk="0" h="761" w="689">
                  <a:moveTo>
                    <a:pt x="413" y="1"/>
                  </a:moveTo>
                  <a:lnTo>
                    <a:pt x="1" y="210"/>
                  </a:lnTo>
                  <a:lnTo>
                    <a:pt x="342" y="760"/>
                  </a:lnTo>
                  <a:lnTo>
                    <a:pt x="688" y="485"/>
                  </a:lnTo>
                  <a:lnTo>
                    <a:pt x="413"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 name="Google Shape;549;p36"/>
            <p:cNvSpPr/>
            <p:nvPr/>
          </p:nvSpPr>
          <p:spPr>
            <a:xfrm>
              <a:off x="7305044" y="1222251"/>
              <a:ext cx="308448" cy="473234"/>
            </a:xfrm>
            <a:custGeom>
              <a:rect b="b" l="l" r="r" t="t"/>
              <a:pathLst>
                <a:path extrusionOk="0" h="3380" w="2203">
                  <a:moveTo>
                    <a:pt x="798" y="0"/>
                  </a:moveTo>
                  <a:cubicBezTo>
                    <a:pt x="688" y="0"/>
                    <a:pt x="581" y="47"/>
                    <a:pt x="480" y="149"/>
                  </a:cubicBezTo>
                  <a:cubicBezTo>
                    <a:pt x="1" y="699"/>
                    <a:pt x="1239" y="3379"/>
                    <a:pt x="1239" y="3379"/>
                  </a:cubicBezTo>
                  <a:lnTo>
                    <a:pt x="2202" y="2554"/>
                  </a:lnTo>
                  <a:lnTo>
                    <a:pt x="1927" y="1590"/>
                  </a:lnTo>
                  <a:cubicBezTo>
                    <a:pt x="1653" y="668"/>
                    <a:pt x="1210" y="0"/>
                    <a:pt x="798" y="0"/>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 name="Google Shape;550;p36"/>
            <p:cNvSpPr/>
            <p:nvPr/>
          </p:nvSpPr>
          <p:spPr>
            <a:xfrm>
              <a:off x="7449255" y="1531952"/>
              <a:ext cx="211979" cy="770615"/>
            </a:xfrm>
            <a:custGeom>
              <a:rect b="b" l="l" r="r" t="t"/>
              <a:pathLst>
                <a:path extrusionOk="0" h="5504" w="1514">
                  <a:moveTo>
                    <a:pt x="1035" y="0"/>
                  </a:moveTo>
                  <a:lnTo>
                    <a:pt x="209" y="413"/>
                  </a:lnTo>
                  <a:cubicBezTo>
                    <a:pt x="0" y="1855"/>
                    <a:pt x="826" y="4469"/>
                    <a:pt x="1238" y="5432"/>
                  </a:cubicBezTo>
                  <a:lnTo>
                    <a:pt x="1514" y="5504"/>
                  </a:lnTo>
                  <a:cubicBezTo>
                    <a:pt x="1514" y="5504"/>
                    <a:pt x="1238" y="2956"/>
                    <a:pt x="1238" y="1514"/>
                  </a:cubicBezTo>
                  <a:cubicBezTo>
                    <a:pt x="1310" y="276"/>
                    <a:pt x="1035" y="0"/>
                    <a:pt x="103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 name="Google Shape;551;p36"/>
            <p:cNvSpPr/>
            <p:nvPr/>
          </p:nvSpPr>
          <p:spPr>
            <a:xfrm>
              <a:off x="7564763" y="2292483"/>
              <a:ext cx="106550" cy="48583"/>
            </a:xfrm>
            <a:custGeom>
              <a:rect b="b" l="l" r="r" t="t"/>
              <a:pathLst>
                <a:path extrusionOk="0" h="347" w="761">
                  <a:moveTo>
                    <a:pt x="413" y="0"/>
                  </a:moveTo>
                  <a:cubicBezTo>
                    <a:pt x="413" y="0"/>
                    <a:pt x="413" y="138"/>
                    <a:pt x="138" y="209"/>
                  </a:cubicBezTo>
                  <a:cubicBezTo>
                    <a:pt x="1" y="209"/>
                    <a:pt x="1" y="347"/>
                    <a:pt x="1" y="347"/>
                  </a:cubicBezTo>
                  <a:lnTo>
                    <a:pt x="689" y="347"/>
                  </a:lnTo>
                  <a:cubicBezTo>
                    <a:pt x="689" y="347"/>
                    <a:pt x="760" y="209"/>
                    <a:pt x="689" y="72"/>
                  </a:cubicBezTo>
                  <a:lnTo>
                    <a:pt x="413" y="0"/>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 name="Google Shape;552;p36"/>
            <p:cNvSpPr/>
            <p:nvPr/>
          </p:nvSpPr>
          <p:spPr>
            <a:xfrm>
              <a:off x="7026424" y="1474128"/>
              <a:ext cx="95489" cy="59364"/>
            </a:xfrm>
            <a:custGeom>
              <a:rect b="b" l="l" r="r" t="t"/>
              <a:pathLst>
                <a:path extrusionOk="0" h="424" w="682">
                  <a:moveTo>
                    <a:pt x="406" y="1"/>
                  </a:moveTo>
                  <a:cubicBezTo>
                    <a:pt x="340" y="1"/>
                    <a:pt x="202" y="1"/>
                    <a:pt x="202" y="67"/>
                  </a:cubicBezTo>
                  <a:cubicBezTo>
                    <a:pt x="202" y="67"/>
                    <a:pt x="406" y="67"/>
                    <a:pt x="406" y="138"/>
                  </a:cubicBezTo>
                  <a:cubicBezTo>
                    <a:pt x="378" y="152"/>
                    <a:pt x="347" y="157"/>
                    <a:pt x="316" y="157"/>
                  </a:cubicBezTo>
                  <a:cubicBezTo>
                    <a:pt x="227" y="157"/>
                    <a:pt x="135" y="117"/>
                    <a:pt x="91" y="117"/>
                  </a:cubicBezTo>
                  <a:cubicBezTo>
                    <a:pt x="74" y="117"/>
                    <a:pt x="65" y="123"/>
                    <a:pt x="65" y="138"/>
                  </a:cubicBezTo>
                  <a:cubicBezTo>
                    <a:pt x="1" y="197"/>
                    <a:pt x="104" y="424"/>
                    <a:pt x="520" y="424"/>
                  </a:cubicBezTo>
                  <a:cubicBezTo>
                    <a:pt x="569" y="424"/>
                    <a:pt x="623" y="420"/>
                    <a:pt x="681" y="413"/>
                  </a:cubicBezTo>
                  <a:lnTo>
                    <a:pt x="681" y="138"/>
                  </a:lnTo>
                  <a:lnTo>
                    <a:pt x="406"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 name="Google Shape;553;p36"/>
            <p:cNvSpPr/>
            <p:nvPr/>
          </p:nvSpPr>
          <p:spPr>
            <a:xfrm>
              <a:off x="7420693" y="1502690"/>
              <a:ext cx="259863" cy="789936"/>
            </a:xfrm>
            <a:custGeom>
              <a:rect b="b" l="l" r="r" t="t"/>
              <a:pathLst>
                <a:path extrusionOk="0" h="5642" w="1856">
                  <a:moveTo>
                    <a:pt x="1239" y="0"/>
                  </a:moveTo>
                  <a:lnTo>
                    <a:pt x="0" y="413"/>
                  </a:lnTo>
                  <a:lnTo>
                    <a:pt x="1305" y="5641"/>
                  </a:lnTo>
                  <a:lnTo>
                    <a:pt x="1855" y="5641"/>
                  </a:lnTo>
                  <a:cubicBezTo>
                    <a:pt x="1855" y="5641"/>
                    <a:pt x="1718" y="2686"/>
                    <a:pt x="1651" y="1514"/>
                  </a:cubicBezTo>
                  <a:cubicBezTo>
                    <a:pt x="1514" y="347"/>
                    <a:pt x="1239" y="0"/>
                    <a:pt x="1239" y="0"/>
                  </a:cubicBezTo>
                  <a:close/>
                </a:path>
              </a:pathLst>
            </a:custGeom>
            <a:solidFill>
              <a:srgbClr val="62567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 name="Google Shape;554;p36"/>
            <p:cNvSpPr/>
            <p:nvPr/>
          </p:nvSpPr>
          <p:spPr>
            <a:xfrm>
              <a:off x="7343687" y="1233031"/>
              <a:ext cx="134972" cy="154151"/>
            </a:xfrm>
            <a:custGeom>
              <a:rect b="b" l="l" r="r" t="t"/>
              <a:pathLst>
                <a:path extrusionOk="0" h="1101" w="964">
                  <a:moveTo>
                    <a:pt x="499" y="1"/>
                  </a:moveTo>
                  <a:cubicBezTo>
                    <a:pt x="293" y="1"/>
                    <a:pt x="106" y="250"/>
                    <a:pt x="0" y="622"/>
                  </a:cubicBezTo>
                  <a:lnTo>
                    <a:pt x="754" y="1101"/>
                  </a:lnTo>
                  <a:cubicBezTo>
                    <a:pt x="963" y="622"/>
                    <a:pt x="963" y="209"/>
                    <a:pt x="688" y="72"/>
                  </a:cubicBezTo>
                  <a:cubicBezTo>
                    <a:pt x="624" y="23"/>
                    <a:pt x="561" y="1"/>
                    <a:pt x="499" y="1"/>
                  </a:cubicBezTo>
                  <a:close/>
                </a:path>
              </a:pathLst>
            </a:custGeom>
            <a:solidFill>
              <a:srgbClr val="FAB2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 name="Google Shape;555;p36"/>
            <p:cNvSpPr/>
            <p:nvPr/>
          </p:nvSpPr>
          <p:spPr>
            <a:xfrm>
              <a:off x="7112530" y="1319977"/>
              <a:ext cx="336870" cy="236617"/>
            </a:xfrm>
            <a:custGeom>
              <a:rect b="b" l="l" r="r" t="t"/>
              <a:pathLst>
                <a:path extrusionOk="0" h="1690" w="2406">
                  <a:moveTo>
                    <a:pt x="1651" y="1"/>
                  </a:moveTo>
                  <a:cubicBezTo>
                    <a:pt x="1651" y="139"/>
                    <a:pt x="1580" y="205"/>
                    <a:pt x="1580" y="414"/>
                  </a:cubicBezTo>
                  <a:cubicBezTo>
                    <a:pt x="1529" y="945"/>
                    <a:pt x="1106" y="1352"/>
                    <a:pt x="567" y="1352"/>
                  </a:cubicBezTo>
                  <a:cubicBezTo>
                    <a:pt x="408" y="1352"/>
                    <a:pt x="239" y="1317"/>
                    <a:pt x="66" y="1239"/>
                  </a:cubicBezTo>
                  <a:lnTo>
                    <a:pt x="0" y="1443"/>
                  </a:lnTo>
                  <a:cubicBezTo>
                    <a:pt x="160" y="1577"/>
                    <a:pt x="474" y="1690"/>
                    <a:pt x="831" y="1690"/>
                  </a:cubicBezTo>
                  <a:cubicBezTo>
                    <a:pt x="1396" y="1690"/>
                    <a:pt x="2068" y="1407"/>
                    <a:pt x="2405" y="480"/>
                  </a:cubicBezTo>
                  <a:lnTo>
                    <a:pt x="1651"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 name="Google Shape;556;p36"/>
            <p:cNvSpPr/>
            <p:nvPr/>
          </p:nvSpPr>
          <p:spPr>
            <a:xfrm>
              <a:off x="7420693" y="2283243"/>
              <a:ext cx="105709" cy="57824"/>
            </a:xfrm>
            <a:custGeom>
              <a:rect b="b" l="l" r="r" t="t"/>
              <a:pathLst>
                <a:path extrusionOk="0" h="413" w="755">
                  <a:moveTo>
                    <a:pt x="617" y="0"/>
                  </a:moveTo>
                  <a:cubicBezTo>
                    <a:pt x="617" y="0"/>
                    <a:pt x="551" y="66"/>
                    <a:pt x="551" y="138"/>
                  </a:cubicBezTo>
                  <a:lnTo>
                    <a:pt x="342" y="275"/>
                  </a:lnTo>
                  <a:lnTo>
                    <a:pt x="138" y="275"/>
                  </a:lnTo>
                  <a:lnTo>
                    <a:pt x="138" y="204"/>
                  </a:lnTo>
                  <a:cubicBezTo>
                    <a:pt x="0" y="275"/>
                    <a:pt x="0" y="413"/>
                    <a:pt x="0" y="413"/>
                  </a:cubicBezTo>
                  <a:lnTo>
                    <a:pt x="342" y="413"/>
                  </a:lnTo>
                  <a:lnTo>
                    <a:pt x="688" y="204"/>
                  </a:lnTo>
                  <a:cubicBezTo>
                    <a:pt x="688" y="204"/>
                    <a:pt x="754" y="66"/>
                    <a:pt x="617"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 name="Google Shape;557;p36"/>
            <p:cNvSpPr/>
            <p:nvPr/>
          </p:nvSpPr>
          <p:spPr>
            <a:xfrm>
              <a:off x="7564763" y="2302424"/>
              <a:ext cx="106550" cy="38643"/>
            </a:xfrm>
            <a:custGeom>
              <a:rect b="b" l="l" r="r" t="t"/>
              <a:pathLst>
                <a:path extrusionOk="0" h="276" w="761">
                  <a:moveTo>
                    <a:pt x="689" y="1"/>
                  </a:moveTo>
                  <a:cubicBezTo>
                    <a:pt x="689" y="67"/>
                    <a:pt x="622" y="67"/>
                    <a:pt x="622" y="138"/>
                  </a:cubicBezTo>
                  <a:lnTo>
                    <a:pt x="138" y="138"/>
                  </a:lnTo>
                  <a:cubicBezTo>
                    <a:pt x="138" y="138"/>
                    <a:pt x="1" y="138"/>
                    <a:pt x="1" y="276"/>
                  </a:cubicBezTo>
                  <a:lnTo>
                    <a:pt x="689" y="276"/>
                  </a:lnTo>
                  <a:cubicBezTo>
                    <a:pt x="689" y="276"/>
                    <a:pt x="760" y="204"/>
                    <a:pt x="689"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 name="Google Shape;558;p36"/>
            <p:cNvSpPr/>
            <p:nvPr/>
          </p:nvSpPr>
          <p:spPr>
            <a:xfrm>
              <a:off x="5965987" y="2649228"/>
              <a:ext cx="288986" cy="799177"/>
            </a:xfrm>
            <a:custGeom>
              <a:rect b="b" l="l" r="r" t="t"/>
              <a:pathLst>
                <a:path extrusionOk="0" h="5708" w="2064">
                  <a:moveTo>
                    <a:pt x="622" y="0"/>
                  </a:moveTo>
                  <a:cubicBezTo>
                    <a:pt x="622" y="0"/>
                    <a:pt x="0" y="413"/>
                    <a:pt x="551" y="2201"/>
                  </a:cubicBezTo>
                  <a:cubicBezTo>
                    <a:pt x="1035" y="3781"/>
                    <a:pt x="209" y="5570"/>
                    <a:pt x="209" y="5570"/>
                  </a:cubicBezTo>
                  <a:lnTo>
                    <a:pt x="413" y="5707"/>
                  </a:lnTo>
                  <a:cubicBezTo>
                    <a:pt x="413" y="5707"/>
                    <a:pt x="2064" y="3368"/>
                    <a:pt x="1376" y="0"/>
                  </a:cubicBez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 name="Google Shape;559;p36"/>
            <p:cNvSpPr/>
            <p:nvPr/>
          </p:nvSpPr>
          <p:spPr>
            <a:xfrm>
              <a:off x="6034312" y="2176835"/>
              <a:ext cx="160174" cy="145470"/>
            </a:xfrm>
            <a:custGeom>
              <a:rect b="b" l="l" r="r" t="t"/>
              <a:pathLst>
                <a:path extrusionOk="0" h="1039" w="1144">
                  <a:moveTo>
                    <a:pt x="822" y="1"/>
                  </a:moveTo>
                  <a:lnTo>
                    <a:pt x="822" y="1"/>
                  </a:lnTo>
                  <a:cubicBezTo>
                    <a:pt x="682" y="71"/>
                    <a:pt x="558" y="88"/>
                    <a:pt x="471" y="88"/>
                  </a:cubicBezTo>
                  <a:cubicBezTo>
                    <a:pt x="388" y="88"/>
                    <a:pt x="338" y="72"/>
                    <a:pt x="338" y="72"/>
                  </a:cubicBezTo>
                  <a:lnTo>
                    <a:pt x="272" y="413"/>
                  </a:lnTo>
                  <a:cubicBezTo>
                    <a:pt x="232" y="394"/>
                    <a:pt x="199" y="385"/>
                    <a:pt x="170" y="385"/>
                  </a:cubicBezTo>
                  <a:cubicBezTo>
                    <a:pt x="1" y="385"/>
                    <a:pt x="26" y="689"/>
                    <a:pt x="200" y="689"/>
                  </a:cubicBezTo>
                  <a:cubicBezTo>
                    <a:pt x="200" y="689"/>
                    <a:pt x="134" y="964"/>
                    <a:pt x="547" y="1035"/>
                  </a:cubicBezTo>
                  <a:cubicBezTo>
                    <a:pt x="565" y="1037"/>
                    <a:pt x="582" y="1038"/>
                    <a:pt x="598" y="1038"/>
                  </a:cubicBezTo>
                  <a:cubicBezTo>
                    <a:pt x="1144" y="1038"/>
                    <a:pt x="822" y="1"/>
                    <a:pt x="822" y="1"/>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 name="Google Shape;560;p36"/>
            <p:cNvSpPr/>
            <p:nvPr/>
          </p:nvSpPr>
          <p:spPr>
            <a:xfrm>
              <a:off x="6042993" y="2273162"/>
              <a:ext cx="77147" cy="106408"/>
            </a:xfrm>
            <a:custGeom>
              <a:rect b="b" l="l" r="r" t="t"/>
              <a:pathLst>
                <a:path extrusionOk="0" h="760" w="551">
                  <a:moveTo>
                    <a:pt x="138" y="1"/>
                  </a:moveTo>
                  <a:lnTo>
                    <a:pt x="1" y="760"/>
                  </a:lnTo>
                  <a:lnTo>
                    <a:pt x="485" y="688"/>
                  </a:lnTo>
                  <a:lnTo>
                    <a:pt x="551" y="72"/>
                  </a:lnTo>
                  <a:lnTo>
                    <a:pt x="138" y="1"/>
                  </a:ln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 name="Google Shape;561;p36"/>
            <p:cNvSpPr/>
            <p:nvPr/>
          </p:nvSpPr>
          <p:spPr>
            <a:xfrm>
              <a:off x="5975928" y="2339947"/>
              <a:ext cx="240541" cy="395668"/>
            </a:xfrm>
            <a:custGeom>
              <a:rect b="b" l="l" r="r" t="t"/>
              <a:pathLst>
                <a:path extrusionOk="0" h="2826" w="1718">
                  <a:moveTo>
                    <a:pt x="854" y="0"/>
                  </a:moveTo>
                  <a:cubicBezTo>
                    <a:pt x="777" y="0"/>
                    <a:pt x="698" y="24"/>
                    <a:pt x="617" y="74"/>
                  </a:cubicBezTo>
                  <a:cubicBezTo>
                    <a:pt x="1" y="487"/>
                    <a:pt x="617" y="2826"/>
                    <a:pt x="617" y="2826"/>
                  </a:cubicBezTo>
                  <a:lnTo>
                    <a:pt x="1718" y="2826"/>
                  </a:lnTo>
                  <a:lnTo>
                    <a:pt x="1652" y="1796"/>
                  </a:lnTo>
                  <a:cubicBezTo>
                    <a:pt x="1652" y="796"/>
                    <a:pt x="1299" y="0"/>
                    <a:pt x="854" y="0"/>
                  </a:cubicBezTo>
                  <a:close/>
                </a:path>
              </a:pathLst>
            </a:custGeom>
            <a:solidFill>
              <a:srgbClr val="088EA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36"/>
            <p:cNvSpPr/>
            <p:nvPr/>
          </p:nvSpPr>
          <p:spPr>
            <a:xfrm>
              <a:off x="6075335" y="2052087"/>
              <a:ext cx="305367" cy="418210"/>
            </a:xfrm>
            <a:custGeom>
              <a:rect b="b" l="l" r="r" t="t"/>
              <a:pathLst>
                <a:path extrusionOk="0" h="2987" w="2181">
                  <a:moveTo>
                    <a:pt x="1971" y="0"/>
                  </a:moveTo>
                  <a:cubicBezTo>
                    <a:pt x="1971" y="0"/>
                    <a:pt x="1492" y="1514"/>
                    <a:pt x="391" y="2130"/>
                  </a:cubicBezTo>
                  <a:cubicBezTo>
                    <a:pt x="254" y="2201"/>
                    <a:pt x="182" y="2339"/>
                    <a:pt x="116" y="2405"/>
                  </a:cubicBezTo>
                  <a:cubicBezTo>
                    <a:pt x="0" y="2698"/>
                    <a:pt x="225" y="2987"/>
                    <a:pt x="464" y="2987"/>
                  </a:cubicBezTo>
                  <a:cubicBezTo>
                    <a:pt x="508" y="2987"/>
                    <a:pt x="552" y="2977"/>
                    <a:pt x="595" y="2955"/>
                  </a:cubicBezTo>
                  <a:cubicBezTo>
                    <a:pt x="1079" y="2680"/>
                    <a:pt x="2180" y="826"/>
                    <a:pt x="2108"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 name="Google Shape;563;p36"/>
            <p:cNvSpPr/>
            <p:nvPr/>
          </p:nvSpPr>
          <p:spPr>
            <a:xfrm>
              <a:off x="6033752" y="2649228"/>
              <a:ext cx="240541" cy="799177"/>
            </a:xfrm>
            <a:custGeom>
              <a:rect b="b" l="l" r="r" t="t"/>
              <a:pathLst>
                <a:path extrusionOk="0" h="5708" w="1718">
                  <a:moveTo>
                    <a:pt x="276" y="0"/>
                  </a:moveTo>
                  <a:cubicBezTo>
                    <a:pt x="276" y="0"/>
                    <a:pt x="1" y="550"/>
                    <a:pt x="479" y="2339"/>
                  </a:cubicBezTo>
                  <a:cubicBezTo>
                    <a:pt x="1030" y="4540"/>
                    <a:pt x="964" y="5707"/>
                    <a:pt x="964" y="5707"/>
                  </a:cubicBezTo>
                  <a:lnTo>
                    <a:pt x="1167" y="5707"/>
                  </a:lnTo>
                  <a:cubicBezTo>
                    <a:pt x="1167" y="5707"/>
                    <a:pt x="1718" y="2064"/>
                    <a:pt x="1305"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 name="Google Shape;564;p36"/>
            <p:cNvSpPr/>
            <p:nvPr/>
          </p:nvSpPr>
          <p:spPr>
            <a:xfrm>
              <a:off x="6149400" y="3439021"/>
              <a:ext cx="115650" cy="38643"/>
            </a:xfrm>
            <a:custGeom>
              <a:rect b="b" l="l" r="r" t="t"/>
              <a:pathLst>
                <a:path extrusionOk="0" h="276" w="826">
                  <a:moveTo>
                    <a:pt x="138" y="0"/>
                  </a:moveTo>
                  <a:cubicBezTo>
                    <a:pt x="0" y="204"/>
                    <a:pt x="66" y="275"/>
                    <a:pt x="66" y="275"/>
                  </a:cubicBezTo>
                  <a:lnTo>
                    <a:pt x="826" y="275"/>
                  </a:lnTo>
                  <a:lnTo>
                    <a:pt x="688" y="138"/>
                  </a:lnTo>
                  <a:cubicBezTo>
                    <a:pt x="341" y="66"/>
                    <a:pt x="341" y="0"/>
                    <a:pt x="341"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 name="Google Shape;565;p36"/>
            <p:cNvSpPr/>
            <p:nvPr/>
          </p:nvSpPr>
          <p:spPr>
            <a:xfrm>
              <a:off x="5975928" y="3419700"/>
              <a:ext cx="105709" cy="57964"/>
            </a:xfrm>
            <a:custGeom>
              <a:rect b="b" l="l" r="r" t="t"/>
              <a:pathLst>
                <a:path extrusionOk="0" h="414" w="755">
                  <a:moveTo>
                    <a:pt x="204" y="0"/>
                  </a:moveTo>
                  <a:cubicBezTo>
                    <a:pt x="1" y="138"/>
                    <a:pt x="1" y="204"/>
                    <a:pt x="1" y="204"/>
                  </a:cubicBezTo>
                  <a:lnTo>
                    <a:pt x="342" y="413"/>
                  </a:lnTo>
                  <a:lnTo>
                    <a:pt x="755" y="413"/>
                  </a:lnTo>
                  <a:cubicBezTo>
                    <a:pt x="755" y="413"/>
                    <a:pt x="755" y="276"/>
                    <a:pt x="617" y="276"/>
                  </a:cubicBezTo>
                  <a:cubicBezTo>
                    <a:pt x="414" y="204"/>
                    <a:pt x="414" y="67"/>
                    <a:pt x="414" y="67"/>
                  </a:cubicBezTo>
                  <a:lnTo>
                    <a:pt x="204" y="0"/>
                  </a:lnTo>
                  <a:close/>
                </a:path>
              </a:pathLst>
            </a:custGeom>
            <a:solidFill>
              <a:srgbClr val="D8A4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 name="Google Shape;566;p36"/>
            <p:cNvSpPr/>
            <p:nvPr/>
          </p:nvSpPr>
          <p:spPr>
            <a:xfrm>
              <a:off x="6351155" y="1994263"/>
              <a:ext cx="77287" cy="86386"/>
            </a:xfrm>
            <a:custGeom>
              <a:rect b="b" l="l" r="r" t="t"/>
              <a:pathLst>
                <a:path extrusionOk="0" h="617" w="552">
                  <a:moveTo>
                    <a:pt x="414" y="0"/>
                  </a:moveTo>
                  <a:cubicBezTo>
                    <a:pt x="348" y="0"/>
                    <a:pt x="276" y="138"/>
                    <a:pt x="138" y="276"/>
                  </a:cubicBezTo>
                  <a:cubicBezTo>
                    <a:pt x="138" y="204"/>
                    <a:pt x="276" y="66"/>
                    <a:pt x="210" y="66"/>
                  </a:cubicBezTo>
                  <a:lnTo>
                    <a:pt x="72" y="204"/>
                  </a:lnTo>
                  <a:cubicBezTo>
                    <a:pt x="1" y="276"/>
                    <a:pt x="1" y="413"/>
                    <a:pt x="1" y="413"/>
                  </a:cubicBezTo>
                  <a:lnTo>
                    <a:pt x="138" y="617"/>
                  </a:lnTo>
                  <a:cubicBezTo>
                    <a:pt x="551" y="276"/>
                    <a:pt x="485" y="0"/>
                    <a:pt x="414" y="0"/>
                  </a:cubicBezTo>
                  <a:close/>
                </a:path>
              </a:pathLst>
            </a:custGeom>
            <a:solidFill>
              <a:srgbClr val="E9B8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 name="Google Shape;567;p36"/>
            <p:cNvSpPr/>
            <p:nvPr/>
          </p:nvSpPr>
          <p:spPr>
            <a:xfrm>
              <a:off x="5985169" y="2649228"/>
              <a:ext cx="279885" cy="452372"/>
            </a:xfrm>
            <a:custGeom>
              <a:rect b="b" l="l" r="r" t="t"/>
              <a:pathLst>
                <a:path extrusionOk="0" h="3231" w="1999">
                  <a:moveTo>
                    <a:pt x="414" y="0"/>
                  </a:moveTo>
                  <a:cubicBezTo>
                    <a:pt x="414" y="0"/>
                    <a:pt x="1" y="550"/>
                    <a:pt x="210" y="1651"/>
                  </a:cubicBezTo>
                  <a:cubicBezTo>
                    <a:pt x="414" y="2818"/>
                    <a:pt x="551" y="3231"/>
                    <a:pt x="551" y="3231"/>
                  </a:cubicBezTo>
                  <a:lnTo>
                    <a:pt x="1789" y="3231"/>
                  </a:lnTo>
                  <a:cubicBezTo>
                    <a:pt x="1789" y="3231"/>
                    <a:pt x="1999" y="1101"/>
                    <a:pt x="1652" y="0"/>
                  </a:cubicBezTo>
                  <a:close/>
                </a:path>
              </a:pathLst>
            </a:custGeom>
            <a:solidFill>
              <a:srgbClr val="E674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 name="Google Shape;568;p36"/>
            <p:cNvSpPr/>
            <p:nvPr/>
          </p:nvSpPr>
          <p:spPr>
            <a:xfrm>
              <a:off x="5927484" y="2157654"/>
              <a:ext cx="247542" cy="344845"/>
            </a:xfrm>
            <a:custGeom>
              <a:rect b="b" l="l" r="r" t="t"/>
              <a:pathLst>
                <a:path extrusionOk="0" h="2463" w="1768">
                  <a:moveTo>
                    <a:pt x="1238" y="0"/>
                  </a:moveTo>
                  <a:lnTo>
                    <a:pt x="1172" y="72"/>
                  </a:lnTo>
                  <a:cubicBezTo>
                    <a:pt x="826" y="138"/>
                    <a:pt x="760" y="484"/>
                    <a:pt x="622" y="760"/>
                  </a:cubicBezTo>
                  <a:cubicBezTo>
                    <a:pt x="347" y="1035"/>
                    <a:pt x="0" y="1376"/>
                    <a:pt x="72" y="1926"/>
                  </a:cubicBezTo>
                  <a:cubicBezTo>
                    <a:pt x="72" y="2289"/>
                    <a:pt x="305" y="2462"/>
                    <a:pt x="541" y="2462"/>
                  </a:cubicBezTo>
                  <a:cubicBezTo>
                    <a:pt x="709" y="2462"/>
                    <a:pt x="878" y="2374"/>
                    <a:pt x="963" y="2201"/>
                  </a:cubicBezTo>
                  <a:cubicBezTo>
                    <a:pt x="1172" y="1860"/>
                    <a:pt x="760" y="1513"/>
                    <a:pt x="1035" y="1238"/>
                  </a:cubicBezTo>
                  <a:cubicBezTo>
                    <a:pt x="1310" y="897"/>
                    <a:pt x="1101" y="484"/>
                    <a:pt x="1101" y="484"/>
                  </a:cubicBezTo>
                  <a:lnTo>
                    <a:pt x="1101" y="484"/>
                  </a:lnTo>
                  <a:cubicBezTo>
                    <a:pt x="1101" y="484"/>
                    <a:pt x="1173" y="491"/>
                    <a:pt x="1269" y="491"/>
                  </a:cubicBezTo>
                  <a:cubicBezTo>
                    <a:pt x="1468" y="491"/>
                    <a:pt x="1767" y="461"/>
                    <a:pt x="1723" y="275"/>
                  </a:cubicBezTo>
                  <a:cubicBezTo>
                    <a:pt x="1651" y="72"/>
                    <a:pt x="1376" y="0"/>
                    <a:pt x="1238"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 name="Google Shape;569;p36"/>
            <p:cNvSpPr/>
            <p:nvPr/>
          </p:nvSpPr>
          <p:spPr>
            <a:xfrm>
              <a:off x="5975928" y="3428941"/>
              <a:ext cx="105709" cy="48723"/>
            </a:xfrm>
            <a:custGeom>
              <a:rect b="b" l="l" r="r" t="t"/>
              <a:pathLst>
                <a:path extrusionOk="0" h="348" w="755">
                  <a:moveTo>
                    <a:pt x="138" y="1"/>
                  </a:moveTo>
                  <a:cubicBezTo>
                    <a:pt x="1" y="72"/>
                    <a:pt x="1" y="138"/>
                    <a:pt x="1" y="138"/>
                  </a:cubicBezTo>
                  <a:lnTo>
                    <a:pt x="342" y="347"/>
                  </a:lnTo>
                  <a:lnTo>
                    <a:pt x="755" y="347"/>
                  </a:lnTo>
                  <a:cubicBezTo>
                    <a:pt x="755" y="347"/>
                    <a:pt x="755" y="276"/>
                    <a:pt x="617" y="210"/>
                  </a:cubicBezTo>
                  <a:lnTo>
                    <a:pt x="617" y="276"/>
                  </a:lnTo>
                  <a:lnTo>
                    <a:pt x="414" y="276"/>
                  </a:lnTo>
                  <a:lnTo>
                    <a:pt x="138" y="138"/>
                  </a:lnTo>
                  <a:cubicBezTo>
                    <a:pt x="204" y="1"/>
                    <a:pt x="138" y="1"/>
                    <a:pt x="138" y="1"/>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 name="Google Shape;570;p36"/>
            <p:cNvSpPr/>
            <p:nvPr/>
          </p:nvSpPr>
          <p:spPr>
            <a:xfrm>
              <a:off x="6158641" y="3448262"/>
              <a:ext cx="106410" cy="29402"/>
            </a:xfrm>
            <a:custGeom>
              <a:rect b="b" l="l" r="r" t="t"/>
              <a:pathLst>
                <a:path extrusionOk="0" h="210" w="760">
                  <a:moveTo>
                    <a:pt x="0" y="0"/>
                  </a:moveTo>
                  <a:lnTo>
                    <a:pt x="0" y="209"/>
                  </a:lnTo>
                  <a:lnTo>
                    <a:pt x="760" y="209"/>
                  </a:lnTo>
                  <a:lnTo>
                    <a:pt x="622" y="72"/>
                  </a:lnTo>
                  <a:lnTo>
                    <a:pt x="550" y="72"/>
                  </a:lnTo>
                  <a:lnTo>
                    <a:pt x="550" y="138"/>
                  </a:lnTo>
                  <a:lnTo>
                    <a:pt x="138" y="138"/>
                  </a:lnTo>
                  <a:cubicBezTo>
                    <a:pt x="138" y="72"/>
                    <a:pt x="72" y="0"/>
                    <a:pt x="0" y="0"/>
                  </a:cubicBezTo>
                  <a:close/>
                </a:path>
              </a:pathLst>
            </a:custGeom>
            <a:solidFill>
              <a:srgbClr val="383A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03" name="Shape 6703"/>
        <p:cNvGrpSpPr/>
        <p:nvPr/>
      </p:nvGrpSpPr>
      <p:grpSpPr>
        <a:xfrm>
          <a:off x="0" y="0"/>
          <a:ext cx="0" cy="0"/>
          <a:chOff x="0" y="0"/>
          <a:chExt cx="0" cy="0"/>
        </a:xfrm>
      </p:grpSpPr>
      <p:sp>
        <p:nvSpPr>
          <p:cNvPr id="6704" name="Google Shape;6704;p90"/>
          <p:cNvSpPr txBox="1"/>
          <p:nvPr>
            <p:ph idx="4294967295" type="title"/>
          </p:nvPr>
        </p:nvSpPr>
        <p:spPr>
          <a:xfrm>
            <a:off x="169935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05" name="Google Shape;6705;p90"/>
          <p:cNvSpPr txBox="1"/>
          <p:nvPr>
            <p:ph idx="4294967295" type="title"/>
          </p:nvPr>
        </p:nvSpPr>
        <p:spPr>
          <a:xfrm>
            <a:off x="971680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06" name="Google Shape;6706;p90"/>
          <p:cNvGrpSpPr/>
          <p:nvPr/>
        </p:nvGrpSpPr>
        <p:grpSpPr>
          <a:xfrm>
            <a:off x="1752723" y="3067008"/>
            <a:ext cx="644197" cy="741058"/>
            <a:chOff x="-42971725" y="3217825"/>
            <a:chExt cx="275675" cy="317125"/>
          </a:xfrm>
        </p:grpSpPr>
        <p:sp>
          <p:nvSpPr>
            <p:cNvPr id="6707" name="Google Shape;6707;p9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8" name="Google Shape;6708;p9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9" name="Google Shape;6709;p9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0" name="Google Shape;6710;p90"/>
          <p:cNvGrpSpPr/>
          <p:nvPr/>
        </p:nvGrpSpPr>
        <p:grpSpPr>
          <a:xfrm>
            <a:off x="1696552" y="4004320"/>
            <a:ext cx="756539" cy="675102"/>
            <a:chOff x="-42996150" y="3612600"/>
            <a:chExt cx="323750" cy="288900"/>
          </a:xfrm>
        </p:grpSpPr>
        <p:sp>
          <p:nvSpPr>
            <p:cNvPr id="6711" name="Google Shape;6711;p9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2" name="Google Shape;6712;p9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3" name="Google Shape;6713;p9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4" name="Google Shape;6714;p90"/>
          <p:cNvGrpSpPr/>
          <p:nvPr/>
        </p:nvGrpSpPr>
        <p:grpSpPr>
          <a:xfrm>
            <a:off x="1702072" y="4823060"/>
            <a:ext cx="745498" cy="741817"/>
            <a:chOff x="-42994575" y="3950300"/>
            <a:chExt cx="319025" cy="317450"/>
          </a:xfrm>
        </p:grpSpPr>
        <p:sp>
          <p:nvSpPr>
            <p:cNvPr id="6715" name="Google Shape;6715;p9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6" name="Google Shape;6716;p9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7" name="Google Shape;6717;p9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8" name="Google Shape;6718;p90"/>
          <p:cNvGrpSpPr/>
          <p:nvPr/>
        </p:nvGrpSpPr>
        <p:grpSpPr>
          <a:xfrm>
            <a:off x="6008863" y="3116724"/>
            <a:ext cx="743570" cy="741759"/>
            <a:chOff x="-41111350" y="3239100"/>
            <a:chExt cx="318200" cy="317425"/>
          </a:xfrm>
        </p:grpSpPr>
        <p:sp>
          <p:nvSpPr>
            <p:cNvPr id="6719" name="Google Shape;6719;p9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0" name="Google Shape;6720;p9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1" name="Google Shape;6721;p9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2" name="Google Shape;6722;p9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3" name="Google Shape;6723;p90"/>
          <p:cNvGrpSpPr/>
          <p:nvPr/>
        </p:nvGrpSpPr>
        <p:grpSpPr>
          <a:xfrm>
            <a:off x="6001501" y="3987787"/>
            <a:ext cx="758292" cy="741934"/>
            <a:chOff x="-41117650" y="3605525"/>
            <a:chExt cx="324500" cy="317500"/>
          </a:xfrm>
        </p:grpSpPr>
        <p:sp>
          <p:nvSpPr>
            <p:cNvPr id="6724" name="Google Shape;6724;p9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5" name="Google Shape;6725;p9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6" name="Google Shape;6726;p9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27" name="Google Shape;6727;p90"/>
          <p:cNvSpPr/>
          <p:nvPr/>
        </p:nvSpPr>
        <p:spPr>
          <a:xfrm>
            <a:off x="6013762" y="48869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28" name="Google Shape;6728;p90"/>
          <p:cNvGrpSpPr/>
          <p:nvPr/>
        </p:nvGrpSpPr>
        <p:grpSpPr>
          <a:xfrm>
            <a:off x="3654010" y="5770834"/>
            <a:ext cx="432542" cy="743628"/>
            <a:chOff x="-39205300" y="3220175"/>
            <a:chExt cx="185100" cy="318225"/>
          </a:xfrm>
        </p:grpSpPr>
        <p:sp>
          <p:nvSpPr>
            <p:cNvPr id="6729" name="Google Shape;6729;p9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9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1" name="Google Shape;6731;p90"/>
          <p:cNvGrpSpPr/>
          <p:nvPr/>
        </p:nvGrpSpPr>
        <p:grpSpPr>
          <a:xfrm>
            <a:off x="3585066" y="6690976"/>
            <a:ext cx="600032" cy="738546"/>
            <a:chOff x="-39248625" y="3588600"/>
            <a:chExt cx="256775" cy="316050"/>
          </a:xfrm>
        </p:grpSpPr>
        <p:sp>
          <p:nvSpPr>
            <p:cNvPr id="6732" name="Google Shape;6732;p9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3" name="Google Shape;6733;p9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34" name="Google Shape;6734;p90"/>
          <p:cNvSpPr/>
          <p:nvPr/>
        </p:nvSpPr>
        <p:spPr>
          <a:xfrm>
            <a:off x="3527108" y="76022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90"/>
          <p:cNvSpPr/>
          <p:nvPr/>
        </p:nvSpPr>
        <p:spPr>
          <a:xfrm>
            <a:off x="7906202" y="57451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36" name="Google Shape;6736;p90"/>
          <p:cNvGrpSpPr/>
          <p:nvPr/>
        </p:nvGrpSpPr>
        <p:grpSpPr>
          <a:xfrm>
            <a:off x="2486493" y="3067008"/>
            <a:ext cx="859008" cy="741759"/>
            <a:chOff x="-42651700" y="3217825"/>
            <a:chExt cx="367600" cy="317425"/>
          </a:xfrm>
        </p:grpSpPr>
        <p:sp>
          <p:nvSpPr>
            <p:cNvPr id="6737" name="Google Shape;6737;p9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8" name="Google Shape;6738;p9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9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0" name="Google Shape;6740;p9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1" name="Google Shape;6741;p90"/>
          <p:cNvGrpSpPr/>
          <p:nvPr/>
        </p:nvGrpSpPr>
        <p:grpSpPr>
          <a:xfrm>
            <a:off x="2557357" y="3946309"/>
            <a:ext cx="717281" cy="726453"/>
            <a:chOff x="-42617300" y="3587775"/>
            <a:chExt cx="306950" cy="310875"/>
          </a:xfrm>
        </p:grpSpPr>
        <p:sp>
          <p:nvSpPr>
            <p:cNvPr id="6742" name="Google Shape;6742;p9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3" name="Google Shape;6743;p9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44" name="Google Shape;6744;p90"/>
          <p:cNvSpPr/>
          <p:nvPr/>
        </p:nvSpPr>
        <p:spPr>
          <a:xfrm>
            <a:off x="2550261" y="48243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45" name="Google Shape;6745;p90"/>
          <p:cNvGrpSpPr/>
          <p:nvPr/>
        </p:nvGrpSpPr>
        <p:grpSpPr>
          <a:xfrm>
            <a:off x="6901012" y="3115789"/>
            <a:ext cx="753852" cy="740649"/>
            <a:chOff x="-40748275" y="3238700"/>
            <a:chExt cx="322600" cy="316950"/>
          </a:xfrm>
        </p:grpSpPr>
        <p:sp>
          <p:nvSpPr>
            <p:cNvPr id="6746" name="Google Shape;6746;p9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7" name="Google Shape;6747;p9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8" name="Google Shape;6748;p9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9" name="Google Shape;6749;p9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0" name="Google Shape;6750;p9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1" name="Google Shape;6751;p9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2" name="Google Shape;6752;p90"/>
          <p:cNvGrpSpPr/>
          <p:nvPr/>
        </p:nvGrpSpPr>
        <p:grpSpPr>
          <a:xfrm>
            <a:off x="6906123" y="4051757"/>
            <a:ext cx="743628" cy="677380"/>
            <a:chOff x="-40745125" y="3632900"/>
            <a:chExt cx="318225" cy="289875"/>
          </a:xfrm>
        </p:grpSpPr>
        <p:sp>
          <p:nvSpPr>
            <p:cNvPr id="6753" name="Google Shape;6753;p9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4" name="Google Shape;6754;p9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5" name="Google Shape;6755;p9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6" name="Google Shape;6756;p9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7" name="Google Shape;6757;p9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8" name="Google Shape;6758;p9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9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0" name="Google Shape;6760;p90"/>
          <p:cNvGrpSpPr/>
          <p:nvPr/>
        </p:nvGrpSpPr>
        <p:grpSpPr>
          <a:xfrm>
            <a:off x="6914419" y="4874178"/>
            <a:ext cx="727037" cy="740357"/>
            <a:chOff x="-40742750" y="3972175"/>
            <a:chExt cx="311125" cy="316825"/>
          </a:xfrm>
        </p:grpSpPr>
        <p:sp>
          <p:nvSpPr>
            <p:cNvPr id="6761" name="Google Shape;6761;p9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9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3" name="Google Shape;6763;p90"/>
          <p:cNvGrpSpPr/>
          <p:nvPr/>
        </p:nvGrpSpPr>
        <p:grpSpPr>
          <a:xfrm>
            <a:off x="4479742" y="5774515"/>
            <a:ext cx="533784" cy="739948"/>
            <a:chOff x="-38860325" y="3221750"/>
            <a:chExt cx="228425" cy="316650"/>
          </a:xfrm>
        </p:grpSpPr>
        <p:sp>
          <p:nvSpPr>
            <p:cNvPr id="6764" name="Google Shape;6764;p9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5" name="Google Shape;6765;p9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6" name="Google Shape;6766;p9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7" name="Google Shape;6767;p9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8" name="Google Shape;6768;p90"/>
          <p:cNvGrpSpPr/>
          <p:nvPr/>
        </p:nvGrpSpPr>
        <p:grpSpPr>
          <a:xfrm>
            <a:off x="4381355" y="6698629"/>
            <a:ext cx="760161" cy="734223"/>
            <a:chOff x="-38905225" y="3591875"/>
            <a:chExt cx="325300" cy="314200"/>
          </a:xfrm>
        </p:grpSpPr>
        <p:sp>
          <p:nvSpPr>
            <p:cNvPr id="6769" name="Google Shape;6769;p9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0" name="Google Shape;6770;p9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1" name="Google Shape;6771;p9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72" name="Google Shape;6772;p90"/>
          <p:cNvSpPr/>
          <p:nvPr/>
        </p:nvSpPr>
        <p:spPr>
          <a:xfrm>
            <a:off x="4396982" y="77181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73" name="Google Shape;6773;p90"/>
          <p:cNvGrpSpPr/>
          <p:nvPr/>
        </p:nvGrpSpPr>
        <p:grpSpPr>
          <a:xfrm>
            <a:off x="7994855" y="6668788"/>
            <a:ext cx="581630" cy="739480"/>
            <a:chOff x="-37370925" y="3579105"/>
            <a:chExt cx="248900" cy="316450"/>
          </a:xfrm>
        </p:grpSpPr>
        <p:sp>
          <p:nvSpPr>
            <p:cNvPr id="6774" name="Google Shape;6774;p9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5" name="Google Shape;6775;p9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76" name="Google Shape;6776;p90"/>
          <p:cNvSpPr/>
          <p:nvPr/>
        </p:nvSpPr>
        <p:spPr>
          <a:xfrm>
            <a:off x="3394963" y="30683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7" name="Google Shape;6777;p90"/>
          <p:cNvSpPr/>
          <p:nvPr/>
        </p:nvSpPr>
        <p:spPr>
          <a:xfrm>
            <a:off x="3444646" y="39389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78" name="Google Shape;6778;p90"/>
          <p:cNvGrpSpPr/>
          <p:nvPr/>
        </p:nvGrpSpPr>
        <p:grpSpPr>
          <a:xfrm>
            <a:off x="3381605" y="4824930"/>
            <a:ext cx="743628" cy="739948"/>
            <a:chOff x="-42259725" y="3951100"/>
            <a:chExt cx="318225" cy="316650"/>
          </a:xfrm>
        </p:grpSpPr>
        <p:sp>
          <p:nvSpPr>
            <p:cNvPr id="6779" name="Google Shape;6779;p9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9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1" name="Google Shape;6781;p90"/>
          <p:cNvGrpSpPr/>
          <p:nvPr/>
        </p:nvGrpSpPr>
        <p:grpSpPr>
          <a:xfrm>
            <a:off x="7778328" y="3182972"/>
            <a:ext cx="741759" cy="675510"/>
            <a:chOff x="-40378075" y="3267450"/>
            <a:chExt cx="317425" cy="289075"/>
          </a:xfrm>
        </p:grpSpPr>
        <p:sp>
          <p:nvSpPr>
            <p:cNvPr id="6782" name="Google Shape;6782;p9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3" name="Google Shape;6783;p9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4" name="Google Shape;6784;p9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5" name="Google Shape;6785;p9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6" name="Google Shape;6786;p90"/>
          <p:cNvGrpSpPr/>
          <p:nvPr/>
        </p:nvGrpSpPr>
        <p:grpSpPr>
          <a:xfrm>
            <a:off x="7785660" y="3985509"/>
            <a:ext cx="727095" cy="739948"/>
            <a:chOff x="-40372575" y="3604550"/>
            <a:chExt cx="311150" cy="316650"/>
          </a:xfrm>
        </p:grpSpPr>
        <p:sp>
          <p:nvSpPr>
            <p:cNvPr id="6787" name="Google Shape;6787;p9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8" name="Google Shape;6788;p9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9" name="Google Shape;6789;p9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90" name="Google Shape;6790;p90"/>
          <p:cNvSpPr/>
          <p:nvPr/>
        </p:nvSpPr>
        <p:spPr>
          <a:xfrm>
            <a:off x="7792325" y="48720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91" name="Google Shape;6791;p90"/>
          <p:cNvGrpSpPr/>
          <p:nvPr/>
        </p:nvGrpSpPr>
        <p:grpSpPr>
          <a:xfrm>
            <a:off x="5233559" y="5770834"/>
            <a:ext cx="798076" cy="744329"/>
            <a:chOff x="-38542250" y="3220175"/>
            <a:chExt cx="341525" cy="318525"/>
          </a:xfrm>
        </p:grpSpPr>
        <p:sp>
          <p:nvSpPr>
            <p:cNvPr id="6792" name="Google Shape;6792;p9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9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4" name="Google Shape;6794;p9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5" name="Google Shape;6795;p90"/>
          <p:cNvGrpSpPr/>
          <p:nvPr/>
        </p:nvGrpSpPr>
        <p:grpSpPr>
          <a:xfrm>
            <a:off x="5277423" y="6689574"/>
            <a:ext cx="739948" cy="738137"/>
            <a:chOff x="-38537400" y="3588000"/>
            <a:chExt cx="316650" cy="315875"/>
          </a:xfrm>
        </p:grpSpPr>
        <p:sp>
          <p:nvSpPr>
            <p:cNvPr id="6796" name="Google Shape;6796;p9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9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8" name="Google Shape;6798;p9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9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0" name="Google Shape;6800;p90"/>
          <p:cNvGrpSpPr/>
          <p:nvPr/>
        </p:nvGrpSpPr>
        <p:grpSpPr>
          <a:xfrm>
            <a:off x="5275583" y="7604632"/>
            <a:ext cx="743628" cy="739948"/>
            <a:chOff x="-38538975" y="3954250"/>
            <a:chExt cx="318225" cy="316650"/>
          </a:xfrm>
        </p:grpSpPr>
        <p:sp>
          <p:nvSpPr>
            <p:cNvPr id="6801" name="Google Shape;6801;p9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2" name="Google Shape;6802;p9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3" name="Google Shape;6803;p90"/>
          <p:cNvGrpSpPr/>
          <p:nvPr/>
        </p:nvGrpSpPr>
        <p:grpSpPr>
          <a:xfrm>
            <a:off x="7910207" y="7594487"/>
            <a:ext cx="750931" cy="743628"/>
            <a:chOff x="-37385100" y="3949908"/>
            <a:chExt cx="321350" cy="318225"/>
          </a:xfrm>
        </p:grpSpPr>
        <p:sp>
          <p:nvSpPr>
            <p:cNvPr id="6804" name="Google Shape;6804;p9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5" name="Google Shape;6805;p9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6" name="Google Shape;6806;p90"/>
          <p:cNvGrpSpPr/>
          <p:nvPr/>
        </p:nvGrpSpPr>
        <p:grpSpPr>
          <a:xfrm>
            <a:off x="4261526" y="3065606"/>
            <a:ext cx="741817" cy="741350"/>
            <a:chOff x="-41895050" y="3217225"/>
            <a:chExt cx="317450" cy="317250"/>
          </a:xfrm>
        </p:grpSpPr>
        <p:sp>
          <p:nvSpPr>
            <p:cNvPr id="6807" name="Google Shape;6807;p9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8" name="Google Shape;6808;p9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9" name="Google Shape;6809;p9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0" name="Google Shape;6810;p9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1" name="Google Shape;6811;p9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2" name="Google Shape;6812;p90"/>
          <p:cNvGrpSpPr/>
          <p:nvPr/>
        </p:nvGrpSpPr>
        <p:grpSpPr>
          <a:xfrm>
            <a:off x="4260620" y="3939474"/>
            <a:ext cx="743628" cy="739948"/>
            <a:chOff x="-41893475" y="3584850"/>
            <a:chExt cx="318225" cy="316650"/>
          </a:xfrm>
        </p:grpSpPr>
        <p:sp>
          <p:nvSpPr>
            <p:cNvPr id="6813" name="Google Shape;6813;p9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4" name="Google Shape;6814;p9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5" name="Google Shape;6815;p9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6" name="Google Shape;6816;p9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17" name="Google Shape;6817;p90"/>
          <p:cNvSpPr/>
          <p:nvPr/>
        </p:nvSpPr>
        <p:spPr>
          <a:xfrm>
            <a:off x="4266566" y="48280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8" name="Google Shape;6818;p90"/>
          <p:cNvSpPr/>
          <p:nvPr/>
        </p:nvSpPr>
        <p:spPr>
          <a:xfrm>
            <a:off x="1690082" y="58127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19" name="Google Shape;6819;p90"/>
          <p:cNvGrpSpPr/>
          <p:nvPr/>
        </p:nvGrpSpPr>
        <p:grpSpPr>
          <a:xfrm>
            <a:off x="1800677" y="6730059"/>
            <a:ext cx="675043" cy="741817"/>
            <a:chOff x="-39998250" y="3605325"/>
            <a:chExt cx="288875" cy="317450"/>
          </a:xfrm>
        </p:grpSpPr>
        <p:sp>
          <p:nvSpPr>
            <p:cNvPr id="6820" name="Google Shape;6820;p9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1" name="Google Shape;6821;p9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2" name="Google Shape;6822;p90"/>
          <p:cNvGrpSpPr/>
          <p:nvPr/>
        </p:nvGrpSpPr>
        <p:grpSpPr>
          <a:xfrm>
            <a:off x="1768225" y="7646987"/>
            <a:ext cx="739948" cy="739889"/>
            <a:chOff x="-40011050" y="3972375"/>
            <a:chExt cx="316650" cy="316625"/>
          </a:xfrm>
        </p:grpSpPr>
        <p:sp>
          <p:nvSpPr>
            <p:cNvPr id="6823" name="Google Shape;6823;p9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4" name="Google Shape;6824;p9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5" name="Google Shape;6825;p90"/>
          <p:cNvGrpSpPr/>
          <p:nvPr/>
        </p:nvGrpSpPr>
        <p:grpSpPr>
          <a:xfrm>
            <a:off x="6232087" y="5776384"/>
            <a:ext cx="533842" cy="738078"/>
            <a:chOff x="-38129425" y="3222550"/>
            <a:chExt cx="228450" cy="315850"/>
          </a:xfrm>
        </p:grpSpPr>
        <p:sp>
          <p:nvSpPr>
            <p:cNvPr id="6826" name="Google Shape;6826;p9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7" name="Google Shape;6827;p9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8" name="Google Shape;6828;p90"/>
          <p:cNvGrpSpPr/>
          <p:nvPr/>
        </p:nvGrpSpPr>
        <p:grpSpPr>
          <a:xfrm>
            <a:off x="6142024" y="6689574"/>
            <a:ext cx="743570" cy="739948"/>
            <a:chOff x="-38172725" y="3588000"/>
            <a:chExt cx="318200" cy="316650"/>
          </a:xfrm>
        </p:grpSpPr>
        <p:sp>
          <p:nvSpPr>
            <p:cNvPr id="6829" name="Google Shape;6829;p9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0" name="Google Shape;6830;p9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1" name="Google Shape;6831;p9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2" name="Google Shape;6832;p9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3" name="Google Shape;6833;p9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9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5" name="Google Shape;6835;p9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6" name="Google Shape;6836;p9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7" name="Google Shape;6837;p90"/>
          <p:cNvGrpSpPr/>
          <p:nvPr/>
        </p:nvGrpSpPr>
        <p:grpSpPr>
          <a:xfrm>
            <a:off x="6293829" y="7606443"/>
            <a:ext cx="439961" cy="739948"/>
            <a:chOff x="-38109725" y="3955025"/>
            <a:chExt cx="188275" cy="316650"/>
          </a:xfrm>
        </p:grpSpPr>
        <p:sp>
          <p:nvSpPr>
            <p:cNvPr id="6838" name="Google Shape;6838;p9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9" name="Google Shape;6839;p9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40" name="Google Shape;6840;p90"/>
          <p:cNvSpPr/>
          <p:nvPr/>
        </p:nvSpPr>
        <p:spPr>
          <a:xfrm>
            <a:off x="4497034" y="85259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41" name="Google Shape;6841;p90"/>
          <p:cNvGrpSpPr/>
          <p:nvPr/>
        </p:nvGrpSpPr>
        <p:grpSpPr>
          <a:xfrm>
            <a:off x="5124627" y="3069287"/>
            <a:ext cx="747309" cy="738137"/>
            <a:chOff x="-41530375" y="3218800"/>
            <a:chExt cx="319800" cy="315875"/>
          </a:xfrm>
        </p:grpSpPr>
        <p:sp>
          <p:nvSpPr>
            <p:cNvPr id="6842" name="Google Shape;6842;p9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3" name="Google Shape;6843;p9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4" name="Google Shape;6844;p90"/>
          <p:cNvGrpSpPr/>
          <p:nvPr/>
        </p:nvGrpSpPr>
        <p:grpSpPr>
          <a:xfrm>
            <a:off x="5129213" y="4099603"/>
            <a:ext cx="738137" cy="578007"/>
            <a:chOff x="-41526450" y="3653375"/>
            <a:chExt cx="315875" cy="247350"/>
          </a:xfrm>
        </p:grpSpPr>
        <p:sp>
          <p:nvSpPr>
            <p:cNvPr id="6845" name="Google Shape;6845;p9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6" name="Google Shape;6846;p9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7" name="Google Shape;6847;p90"/>
          <p:cNvGrpSpPr/>
          <p:nvPr/>
        </p:nvGrpSpPr>
        <p:grpSpPr>
          <a:xfrm>
            <a:off x="5131988" y="4824930"/>
            <a:ext cx="732587" cy="739948"/>
            <a:chOff x="-41526450" y="3951100"/>
            <a:chExt cx="313500" cy="316650"/>
          </a:xfrm>
        </p:grpSpPr>
        <p:sp>
          <p:nvSpPr>
            <p:cNvPr id="6848" name="Google Shape;6848;p9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9" name="Google Shape;6849;p9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9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1" name="Google Shape;6851;p90"/>
          <p:cNvGrpSpPr/>
          <p:nvPr/>
        </p:nvGrpSpPr>
        <p:grpSpPr>
          <a:xfrm>
            <a:off x="2662497" y="5813189"/>
            <a:ext cx="679191" cy="743628"/>
            <a:chOff x="-39625900" y="3238300"/>
            <a:chExt cx="290650" cy="318225"/>
          </a:xfrm>
        </p:grpSpPr>
        <p:sp>
          <p:nvSpPr>
            <p:cNvPr id="6852" name="Google Shape;6852;p9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3" name="Google Shape;6853;p9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54" name="Google Shape;6854;p90"/>
          <p:cNvSpPr/>
          <p:nvPr/>
        </p:nvSpPr>
        <p:spPr>
          <a:xfrm>
            <a:off x="2706844" y="67314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55" name="Google Shape;6855;p90"/>
          <p:cNvGrpSpPr/>
          <p:nvPr/>
        </p:nvGrpSpPr>
        <p:grpSpPr>
          <a:xfrm>
            <a:off x="2650599" y="7646111"/>
            <a:ext cx="732587" cy="740882"/>
            <a:chOff x="-39647175" y="3972000"/>
            <a:chExt cx="313500" cy="317050"/>
          </a:xfrm>
        </p:grpSpPr>
        <p:sp>
          <p:nvSpPr>
            <p:cNvPr id="6856" name="Google Shape;6856;p9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7" name="Google Shape;6857;p9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8" name="Google Shape;6858;p9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9" name="Google Shape;6859;p90"/>
          <p:cNvGrpSpPr/>
          <p:nvPr/>
        </p:nvGrpSpPr>
        <p:grpSpPr>
          <a:xfrm>
            <a:off x="6988854" y="5774106"/>
            <a:ext cx="750989" cy="741759"/>
            <a:chOff x="-37808850" y="3221575"/>
            <a:chExt cx="321375" cy="317425"/>
          </a:xfrm>
        </p:grpSpPr>
        <p:sp>
          <p:nvSpPr>
            <p:cNvPr id="6860" name="Google Shape;6860;p9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1" name="Google Shape;6861;p9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2" name="Google Shape;6862;p90"/>
          <p:cNvGrpSpPr/>
          <p:nvPr/>
        </p:nvGrpSpPr>
        <p:grpSpPr>
          <a:xfrm>
            <a:off x="7006402" y="6818167"/>
            <a:ext cx="745498" cy="482316"/>
            <a:chOff x="-37806500" y="3643030"/>
            <a:chExt cx="319025" cy="206400"/>
          </a:xfrm>
        </p:grpSpPr>
        <p:sp>
          <p:nvSpPr>
            <p:cNvPr id="6863" name="Google Shape;6863;p9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4" name="Google Shape;6864;p9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5" name="Google Shape;6865;p90"/>
          <p:cNvGrpSpPr/>
          <p:nvPr/>
        </p:nvGrpSpPr>
        <p:grpSpPr>
          <a:xfrm>
            <a:off x="7011017" y="7602763"/>
            <a:ext cx="736267" cy="743628"/>
            <a:chOff x="-37804925" y="3953450"/>
            <a:chExt cx="315075" cy="318225"/>
          </a:xfrm>
        </p:grpSpPr>
        <p:sp>
          <p:nvSpPr>
            <p:cNvPr id="6866" name="Google Shape;6866;p9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7" name="Google Shape;6867;p9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8" name="Google Shape;6868;p9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69" name="Google Shape;6869;p90"/>
          <p:cNvSpPr/>
          <p:nvPr/>
        </p:nvSpPr>
        <p:spPr>
          <a:xfrm>
            <a:off x="5508904" y="85322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70" name="Google Shape;6870;p90"/>
          <p:cNvGrpSpPr/>
          <p:nvPr/>
        </p:nvGrpSpPr>
        <p:grpSpPr>
          <a:xfrm>
            <a:off x="9721954" y="3107977"/>
            <a:ext cx="711325" cy="617451"/>
            <a:chOff x="-28462125" y="3199700"/>
            <a:chExt cx="298550" cy="259150"/>
          </a:xfrm>
        </p:grpSpPr>
        <p:sp>
          <p:nvSpPr>
            <p:cNvPr id="6871" name="Google Shape;6871;p9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2" name="Google Shape;6872;p9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3" name="Google Shape;6873;p9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4" name="Google Shape;6874;p90"/>
          <p:cNvGrpSpPr/>
          <p:nvPr/>
        </p:nvGrpSpPr>
        <p:grpSpPr>
          <a:xfrm>
            <a:off x="9723860" y="3977356"/>
            <a:ext cx="707513" cy="705667"/>
            <a:chOff x="-28461325" y="3545475"/>
            <a:chExt cx="296950" cy="296175"/>
          </a:xfrm>
        </p:grpSpPr>
        <p:sp>
          <p:nvSpPr>
            <p:cNvPr id="6875" name="Google Shape;6875;p9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6" name="Google Shape;6876;p9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7" name="Google Shape;6877;p9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8" name="Google Shape;6878;p9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9" name="Google Shape;6879;p9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0" name="Google Shape;6880;p9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1" name="Google Shape;6881;p90"/>
          <p:cNvGrpSpPr/>
          <p:nvPr/>
        </p:nvGrpSpPr>
        <p:grpSpPr>
          <a:xfrm>
            <a:off x="9716325" y="4877443"/>
            <a:ext cx="722583" cy="705607"/>
            <a:chOff x="-28463700" y="3914875"/>
            <a:chExt cx="303275" cy="296150"/>
          </a:xfrm>
        </p:grpSpPr>
        <p:sp>
          <p:nvSpPr>
            <p:cNvPr id="6882" name="Google Shape;6882;p9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3" name="Google Shape;6883;p9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4" name="Google Shape;6884;p90"/>
          <p:cNvGrpSpPr/>
          <p:nvPr/>
        </p:nvGrpSpPr>
        <p:grpSpPr>
          <a:xfrm>
            <a:off x="14185894" y="3189610"/>
            <a:ext cx="703760" cy="454183"/>
            <a:chOff x="-26573400" y="3224125"/>
            <a:chExt cx="295375" cy="190625"/>
          </a:xfrm>
        </p:grpSpPr>
        <p:sp>
          <p:nvSpPr>
            <p:cNvPr id="6885" name="Google Shape;6885;p9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6" name="Google Shape;6886;p9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7" name="Google Shape;6887;p90"/>
          <p:cNvGrpSpPr/>
          <p:nvPr/>
        </p:nvGrpSpPr>
        <p:grpSpPr>
          <a:xfrm>
            <a:off x="14185894" y="3978280"/>
            <a:ext cx="703760" cy="703820"/>
            <a:chOff x="-26573400" y="3546250"/>
            <a:chExt cx="295375" cy="295400"/>
          </a:xfrm>
        </p:grpSpPr>
        <p:sp>
          <p:nvSpPr>
            <p:cNvPr id="6888" name="Google Shape;6888;p9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9" name="Google Shape;6889;p9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0" name="Google Shape;6890;p9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1" name="Google Shape;6891;p9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2" name="Google Shape;6892;p9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3" name="Google Shape;6893;p90"/>
          <p:cNvGrpSpPr/>
          <p:nvPr/>
        </p:nvGrpSpPr>
        <p:grpSpPr>
          <a:xfrm>
            <a:off x="14162455" y="4878098"/>
            <a:ext cx="750638" cy="704297"/>
            <a:chOff x="-26583625" y="3917025"/>
            <a:chExt cx="315050" cy="295600"/>
          </a:xfrm>
        </p:grpSpPr>
        <p:sp>
          <p:nvSpPr>
            <p:cNvPr id="6894" name="Google Shape;6894;p9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5" name="Google Shape;6895;p9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6" name="Google Shape;6896;p9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7" name="Google Shape;6897;p9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98" name="Google Shape;6898;p90"/>
          <p:cNvSpPr/>
          <p:nvPr/>
        </p:nvSpPr>
        <p:spPr>
          <a:xfrm>
            <a:off x="11496631" y="58391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99" name="Google Shape;6899;p90"/>
          <p:cNvGrpSpPr/>
          <p:nvPr/>
        </p:nvGrpSpPr>
        <p:grpSpPr>
          <a:xfrm>
            <a:off x="11559484" y="6796157"/>
            <a:ext cx="578078" cy="705667"/>
            <a:chOff x="-24694925" y="3518700"/>
            <a:chExt cx="242625" cy="296175"/>
          </a:xfrm>
        </p:grpSpPr>
        <p:sp>
          <p:nvSpPr>
            <p:cNvPr id="6900" name="Google Shape;6900;p9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1" name="Google Shape;6901;p9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2" name="Google Shape;6902;p9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3" name="Google Shape;6903;p9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4" name="Google Shape;6904;p90"/>
          <p:cNvGrpSpPr/>
          <p:nvPr/>
        </p:nvGrpSpPr>
        <p:grpSpPr>
          <a:xfrm>
            <a:off x="11558560" y="7696214"/>
            <a:ext cx="579925" cy="705667"/>
            <a:chOff x="-24709100" y="3888875"/>
            <a:chExt cx="243400" cy="296175"/>
          </a:xfrm>
        </p:grpSpPr>
        <p:sp>
          <p:nvSpPr>
            <p:cNvPr id="6905" name="Google Shape;6905;p9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6" name="Google Shape;6906;p9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7" name="Google Shape;6907;p9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8" name="Google Shape;6908;p90"/>
          <p:cNvGrpSpPr/>
          <p:nvPr/>
        </p:nvGrpSpPr>
        <p:grpSpPr>
          <a:xfrm>
            <a:off x="15958561" y="5841541"/>
            <a:ext cx="713112" cy="699114"/>
            <a:chOff x="-22863675" y="3131775"/>
            <a:chExt cx="299300" cy="293425"/>
          </a:xfrm>
        </p:grpSpPr>
        <p:sp>
          <p:nvSpPr>
            <p:cNvPr id="6909" name="Google Shape;6909;p9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0" name="Google Shape;6910;p9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1" name="Google Shape;6911;p9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2" name="Google Shape;6912;p90"/>
          <p:cNvGrpSpPr/>
          <p:nvPr/>
        </p:nvGrpSpPr>
        <p:grpSpPr>
          <a:xfrm>
            <a:off x="10644288" y="3063898"/>
            <a:ext cx="621203" cy="705607"/>
            <a:chOff x="-28069875" y="3175300"/>
            <a:chExt cx="260725" cy="296150"/>
          </a:xfrm>
        </p:grpSpPr>
        <p:sp>
          <p:nvSpPr>
            <p:cNvPr id="6913" name="Google Shape;6913;p9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9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5" name="Google Shape;6915;p9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6" name="Google Shape;6916;p9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7" name="Google Shape;6917;p9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8" name="Google Shape;6918;p9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9" name="Google Shape;6919;p9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0" name="Google Shape;6920;p9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1" name="Google Shape;6921;p9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22" name="Google Shape;6922;p90"/>
          <p:cNvSpPr/>
          <p:nvPr/>
        </p:nvSpPr>
        <p:spPr>
          <a:xfrm>
            <a:off x="10603155" y="39793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23" name="Google Shape;6923;p90"/>
          <p:cNvGrpSpPr/>
          <p:nvPr/>
        </p:nvGrpSpPr>
        <p:grpSpPr>
          <a:xfrm>
            <a:off x="10726845" y="4878366"/>
            <a:ext cx="456089" cy="703760"/>
            <a:chOff x="-28032075" y="3916450"/>
            <a:chExt cx="191425" cy="295375"/>
          </a:xfrm>
        </p:grpSpPr>
        <p:sp>
          <p:nvSpPr>
            <p:cNvPr id="6924" name="Google Shape;6924;p9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5" name="Google Shape;6925;p9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6" name="Google Shape;6926;p9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7" name="Google Shape;6927;p90"/>
          <p:cNvGrpSpPr/>
          <p:nvPr/>
        </p:nvGrpSpPr>
        <p:grpSpPr>
          <a:xfrm>
            <a:off x="15057539" y="3063869"/>
            <a:ext cx="705667" cy="705667"/>
            <a:chOff x="-26201650" y="3176075"/>
            <a:chExt cx="296175" cy="296175"/>
          </a:xfrm>
        </p:grpSpPr>
        <p:sp>
          <p:nvSpPr>
            <p:cNvPr id="6928" name="Google Shape;6928;p9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9" name="Google Shape;6929;p9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0" name="Google Shape;6930;p90"/>
          <p:cNvGrpSpPr/>
          <p:nvPr/>
        </p:nvGrpSpPr>
        <p:grpSpPr>
          <a:xfrm>
            <a:off x="15056586" y="3978309"/>
            <a:ext cx="707573" cy="703760"/>
            <a:chOff x="-26204800" y="3547050"/>
            <a:chExt cx="296975" cy="295375"/>
          </a:xfrm>
        </p:grpSpPr>
        <p:sp>
          <p:nvSpPr>
            <p:cNvPr id="6931" name="Google Shape;6931;p9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2" name="Google Shape;6932;p9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33" name="Google Shape;6933;p90"/>
          <p:cNvSpPr/>
          <p:nvPr/>
        </p:nvSpPr>
        <p:spPr>
          <a:xfrm>
            <a:off x="15122359" y="48773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34" name="Google Shape;6934;p90"/>
          <p:cNvGrpSpPr/>
          <p:nvPr/>
        </p:nvGrpSpPr>
        <p:grpSpPr>
          <a:xfrm>
            <a:off x="12399095" y="5838265"/>
            <a:ext cx="690656" cy="705667"/>
            <a:chOff x="-24353875" y="3147725"/>
            <a:chExt cx="289875" cy="296175"/>
          </a:xfrm>
        </p:grpSpPr>
        <p:sp>
          <p:nvSpPr>
            <p:cNvPr id="6935" name="Google Shape;6935;p9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6" name="Google Shape;6936;p9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7" name="Google Shape;6937;p90"/>
          <p:cNvGrpSpPr/>
          <p:nvPr/>
        </p:nvGrpSpPr>
        <p:grpSpPr>
          <a:xfrm>
            <a:off x="12415059" y="6797081"/>
            <a:ext cx="658729" cy="703820"/>
            <a:chOff x="-24344425" y="3519475"/>
            <a:chExt cx="276475" cy="295400"/>
          </a:xfrm>
        </p:grpSpPr>
        <p:sp>
          <p:nvSpPr>
            <p:cNvPr id="6938" name="Google Shape;6938;p9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9" name="Google Shape;6939;p9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0" name="Google Shape;6940;p90"/>
          <p:cNvGrpSpPr/>
          <p:nvPr/>
        </p:nvGrpSpPr>
        <p:grpSpPr>
          <a:xfrm>
            <a:off x="12394420" y="7700920"/>
            <a:ext cx="700008" cy="696255"/>
            <a:chOff x="-24353075" y="3891250"/>
            <a:chExt cx="293800" cy="292225"/>
          </a:xfrm>
        </p:grpSpPr>
        <p:sp>
          <p:nvSpPr>
            <p:cNvPr id="6941" name="Google Shape;6941;p9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2" name="Google Shape;6942;p9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3" name="Google Shape;6943;p90"/>
          <p:cNvGrpSpPr/>
          <p:nvPr/>
        </p:nvGrpSpPr>
        <p:grpSpPr>
          <a:xfrm>
            <a:off x="15961361" y="6797527"/>
            <a:ext cx="707513" cy="702927"/>
            <a:chOff x="-22845575" y="3504075"/>
            <a:chExt cx="296950" cy="295025"/>
          </a:xfrm>
        </p:grpSpPr>
        <p:sp>
          <p:nvSpPr>
            <p:cNvPr id="6944" name="Google Shape;6944;p9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5" name="Google Shape;6945;p9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6" name="Google Shape;6946;p90"/>
          <p:cNvGrpSpPr/>
          <p:nvPr/>
        </p:nvGrpSpPr>
        <p:grpSpPr>
          <a:xfrm>
            <a:off x="11547724" y="3064822"/>
            <a:ext cx="598688" cy="703760"/>
            <a:chOff x="-27691025" y="3175300"/>
            <a:chExt cx="251275" cy="295375"/>
          </a:xfrm>
        </p:grpSpPr>
        <p:sp>
          <p:nvSpPr>
            <p:cNvPr id="6947" name="Google Shape;6947;p9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8" name="Google Shape;6948;p9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9" name="Google Shape;6949;p9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0" name="Google Shape;6950;p9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1" name="Google Shape;6951;p90"/>
          <p:cNvGrpSpPr/>
          <p:nvPr/>
        </p:nvGrpSpPr>
        <p:grpSpPr>
          <a:xfrm>
            <a:off x="11492358" y="4102175"/>
            <a:ext cx="709419" cy="456030"/>
            <a:chOff x="-27721750" y="3598250"/>
            <a:chExt cx="297750" cy="191400"/>
          </a:xfrm>
        </p:grpSpPr>
        <p:sp>
          <p:nvSpPr>
            <p:cNvPr id="6952" name="Google Shape;6952;p9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3" name="Google Shape;6953;p9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4" name="Google Shape;6954;p90"/>
          <p:cNvGrpSpPr/>
          <p:nvPr/>
        </p:nvGrpSpPr>
        <p:grpSpPr>
          <a:xfrm>
            <a:off x="11495157" y="4889267"/>
            <a:ext cx="703820" cy="681960"/>
            <a:chOff x="-27719400" y="3925600"/>
            <a:chExt cx="295400" cy="286225"/>
          </a:xfrm>
        </p:grpSpPr>
        <p:sp>
          <p:nvSpPr>
            <p:cNvPr id="6955" name="Google Shape;6955;p9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9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7" name="Google Shape;6957;p90"/>
          <p:cNvGrpSpPr/>
          <p:nvPr/>
        </p:nvGrpSpPr>
        <p:grpSpPr>
          <a:xfrm>
            <a:off x="15937701" y="3062945"/>
            <a:ext cx="707513" cy="707513"/>
            <a:chOff x="-25834600" y="3176875"/>
            <a:chExt cx="296950" cy="296950"/>
          </a:xfrm>
        </p:grpSpPr>
        <p:sp>
          <p:nvSpPr>
            <p:cNvPr id="6958" name="Google Shape;6958;p9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9" name="Google Shape;6959;p9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0" name="Google Shape;6960;p9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1" name="Google Shape;6961;p9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2" name="Google Shape;6962;p9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3" name="Google Shape;6963;p90"/>
          <p:cNvGrpSpPr/>
          <p:nvPr/>
        </p:nvGrpSpPr>
        <p:grpSpPr>
          <a:xfrm>
            <a:off x="15937701" y="3998949"/>
            <a:ext cx="707513" cy="662482"/>
            <a:chOff x="-25834600" y="3564375"/>
            <a:chExt cx="296950" cy="278050"/>
          </a:xfrm>
        </p:grpSpPr>
        <p:sp>
          <p:nvSpPr>
            <p:cNvPr id="6964" name="Google Shape;6964;p9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5" name="Google Shape;6965;p9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6" name="Google Shape;6966;p9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9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8" name="Google Shape;6968;p9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9" name="Google Shape;6969;p9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9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1" name="Google Shape;6971;p9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2" name="Google Shape;6972;p90"/>
          <p:cNvGrpSpPr/>
          <p:nvPr/>
        </p:nvGrpSpPr>
        <p:grpSpPr>
          <a:xfrm>
            <a:off x="15933949" y="4877652"/>
            <a:ext cx="715018" cy="705190"/>
            <a:chOff x="-25834600" y="3915850"/>
            <a:chExt cx="300100" cy="295975"/>
          </a:xfrm>
        </p:grpSpPr>
        <p:sp>
          <p:nvSpPr>
            <p:cNvPr id="6973" name="Google Shape;6973;p9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4" name="Google Shape;6974;p9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5" name="Google Shape;6975;p9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6" name="Google Shape;6976;p90"/>
          <p:cNvGrpSpPr/>
          <p:nvPr/>
        </p:nvGrpSpPr>
        <p:grpSpPr>
          <a:xfrm>
            <a:off x="13404804" y="5840112"/>
            <a:ext cx="457936" cy="701974"/>
            <a:chOff x="-23930925" y="3149300"/>
            <a:chExt cx="192200" cy="294625"/>
          </a:xfrm>
        </p:grpSpPr>
        <p:sp>
          <p:nvSpPr>
            <p:cNvPr id="6977" name="Google Shape;6977;p9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8" name="Google Shape;6978;p9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9" name="Google Shape;6979;p9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0" name="Google Shape;6980;p9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1" name="Google Shape;6981;p90"/>
          <p:cNvGrpSpPr/>
          <p:nvPr/>
        </p:nvGrpSpPr>
        <p:grpSpPr>
          <a:xfrm>
            <a:off x="13318465" y="6797081"/>
            <a:ext cx="630615" cy="703820"/>
            <a:chOff x="-23962425" y="3519475"/>
            <a:chExt cx="264675" cy="295400"/>
          </a:xfrm>
        </p:grpSpPr>
        <p:sp>
          <p:nvSpPr>
            <p:cNvPr id="6982" name="Google Shape;6982;p9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3" name="Google Shape;6983;p9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84" name="Google Shape;6984;p90"/>
          <p:cNvSpPr/>
          <p:nvPr/>
        </p:nvSpPr>
        <p:spPr>
          <a:xfrm>
            <a:off x="13259336" y="77045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85" name="Google Shape;6985;p90"/>
          <p:cNvGrpSpPr/>
          <p:nvPr/>
        </p:nvGrpSpPr>
        <p:grpSpPr>
          <a:xfrm>
            <a:off x="16075816" y="7697168"/>
            <a:ext cx="478605" cy="703760"/>
            <a:chOff x="-22788075" y="3904625"/>
            <a:chExt cx="200875" cy="295375"/>
          </a:xfrm>
        </p:grpSpPr>
        <p:sp>
          <p:nvSpPr>
            <p:cNvPr id="6986" name="Google Shape;6986;p9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7" name="Google Shape;6987;p9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8" name="Google Shape;6988;p9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9" name="Google Shape;6989;p9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0" name="Google Shape;6990;p90"/>
          <p:cNvGrpSpPr/>
          <p:nvPr/>
        </p:nvGrpSpPr>
        <p:grpSpPr>
          <a:xfrm>
            <a:off x="12386412" y="3063898"/>
            <a:ext cx="709419" cy="705607"/>
            <a:chOff x="-27351575" y="3175300"/>
            <a:chExt cx="297750" cy="296150"/>
          </a:xfrm>
        </p:grpSpPr>
        <p:sp>
          <p:nvSpPr>
            <p:cNvPr id="6991" name="Google Shape;6991;p9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2" name="Google Shape;6992;p9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3" name="Google Shape;6993;p9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4" name="Google Shape;6994;p9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5" name="Google Shape;6995;p90"/>
          <p:cNvGrpSpPr/>
          <p:nvPr/>
        </p:nvGrpSpPr>
        <p:grpSpPr>
          <a:xfrm>
            <a:off x="12471828" y="3977118"/>
            <a:ext cx="538587" cy="706143"/>
            <a:chOff x="-27313750" y="3545275"/>
            <a:chExt cx="226050" cy="296375"/>
          </a:xfrm>
        </p:grpSpPr>
        <p:sp>
          <p:nvSpPr>
            <p:cNvPr id="6996" name="Google Shape;6996;p9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7" name="Google Shape;6997;p9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8" name="Google Shape;6998;p9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9" name="Google Shape;6999;p90"/>
          <p:cNvGrpSpPr/>
          <p:nvPr/>
        </p:nvGrpSpPr>
        <p:grpSpPr>
          <a:xfrm>
            <a:off x="12386412" y="4873661"/>
            <a:ext cx="709419" cy="713172"/>
            <a:chOff x="-27351575" y="3915650"/>
            <a:chExt cx="297750" cy="299325"/>
          </a:xfrm>
        </p:grpSpPr>
        <p:sp>
          <p:nvSpPr>
            <p:cNvPr id="7000" name="Google Shape;7000;p9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1" name="Google Shape;7001;p9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2" name="Google Shape;7002;p90"/>
          <p:cNvGrpSpPr/>
          <p:nvPr/>
        </p:nvGrpSpPr>
        <p:grpSpPr>
          <a:xfrm>
            <a:off x="9761392" y="5838058"/>
            <a:ext cx="638120" cy="706084"/>
            <a:chOff x="-25445525" y="3175900"/>
            <a:chExt cx="267825" cy="296350"/>
          </a:xfrm>
        </p:grpSpPr>
        <p:sp>
          <p:nvSpPr>
            <p:cNvPr id="7003" name="Google Shape;7003;p9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4" name="Google Shape;7004;p9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5" name="Google Shape;7005;p9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6" name="Google Shape;7006;p90"/>
          <p:cNvGrpSpPr/>
          <p:nvPr/>
        </p:nvGrpSpPr>
        <p:grpSpPr>
          <a:xfrm>
            <a:off x="9724819" y="6818704"/>
            <a:ext cx="711266" cy="660576"/>
            <a:chOff x="-25465200" y="3565175"/>
            <a:chExt cx="298525" cy="277250"/>
          </a:xfrm>
        </p:grpSpPr>
        <p:sp>
          <p:nvSpPr>
            <p:cNvPr id="7007" name="Google Shape;7007;p9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8" name="Google Shape;7008;p9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9" name="Google Shape;7009;p90"/>
          <p:cNvGrpSpPr/>
          <p:nvPr/>
        </p:nvGrpSpPr>
        <p:grpSpPr>
          <a:xfrm>
            <a:off x="9723896" y="7697764"/>
            <a:ext cx="713112" cy="702569"/>
            <a:chOff x="-25465200" y="3916150"/>
            <a:chExt cx="299300" cy="294875"/>
          </a:xfrm>
        </p:grpSpPr>
        <p:sp>
          <p:nvSpPr>
            <p:cNvPr id="7010" name="Google Shape;7010;p9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1" name="Google Shape;7011;p9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2" name="Google Shape;7012;p90"/>
          <p:cNvGrpSpPr/>
          <p:nvPr/>
        </p:nvGrpSpPr>
        <p:grpSpPr>
          <a:xfrm>
            <a:off x="14178775" y="5838295"/>
            <a:ext cx="703760" cy="705607"/>
            <a:chOff x="-23615075" y="3148525"/>
            <a:chExt cx="295375" cy="296150"/>
          </a:xfrm>
        </p:grpSpPr>
        <p:sp>
          <p:nvSpPr>
            <p:cNvPr id="7013" name="Google Shape;7013;p9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4" name="Google Shape;7014;p9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5" name="Google Shape;7015;p9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6" name="Google Shape;7016;p9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17" name="Google Shape;7017;p90"/>
          <p:cNvSpPr/>
          <p:nvPr/>
        </p:nvSpPr>
        <p:spPr>
          <a:xfrm>
            <a:off x="14174968" y="67950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18" name="Google Shape;7018;p90"/>
          <p:cNvGrpSpPr/>
          <p:nvPr/>
        </p:nvGrpSpPr>
        <p:grpSpPr>
          <a:xfrm>
            <a:off x="14177822" y="7716854"/>
            <a:ext cx="705667" cy="664388"/>
            <a:chOff x="-23615075" y="3906200"/>
            <a:chExt cx="296175" cy="278850"/>
          </a:xfrm>
        </p:grpSpPr>
        <p:sp>
          <p:nvSpPr>
            <p:cNvPr id="7019" name="Google Shape;7019;p9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0" name="Google Shape;7020;p9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1" name="Google Shape;7021;p9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22" name="Google Shape;7022;p90"/>
          <p:cNvSpPr/>
          <p:nvPr/>
        </p:nvSpPr>
        <p:spPr>
          <a:xfrm>
            <a:off x="12415487" y="85807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23" name="Google Shape;7023;p90"/>
          <p:cNvGrpSpPr/>
          <p:nvPr/>
        </p:nvGrpSpPr>
        <p:grpSpPr>
          <a:xfrm>
            <a:off x="13275760" y="3064137"/>
            <a:ext cx="707513" cy="705130"/>
            <a:chOff x="-26980600" y="3175500"/>
            <a:chExt cx="296950" cy="295950"/>
          </a:xfrm>
        </p:grpSpPr>
        <p:sp>
          <p:nvSpPr>
            <p:cNvPr id="7024" name="Google Shape;7024;p9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5" name="Google Shape;7025;p9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6" name="Google Shape;7026;p9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27" name="Google Shape;7027;p90"/>
          <p:cNvSpPr/>
          <p:nvPr/>
        </p:nvSpPr>
        <p:spPr>
          <a:xfrm>
            <a:off x="13320894" y="39781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28" name="Google Shape;7028;p90"/>
          <p:cNvGrpSpPr/>
          <p:nvPr/>
        </p:nvGrpSpPr>
        <p:grpSpPr>
          <a:xfrm>
            <a:off x="13276713" y="4941208"/>
            <a:ext cx="705607" cy="578078"/>
            <a:chOff x="-26981375" y="3951875"/>
            <a:chExt cx="296150" cy="242625"/>
          </a:xfrm>
        </p:grpSpPr>
        <p:sp>
          <p:nvSpPr>
            <p:cNvPr id="7029" name="Google Shape;7029;p9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9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1" name="Google Shape;7031;p9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2" name="Google Shape;7032;p90"/>
          <p:cNvGrpSpPr/>
          <p:nvPr/>
        </p:nvGrpSpPr>
        <p:grpSpPr>
          <a:xfrm>
            <a:off x="10606798" y="5836390"/>
            <a:ext cx="703820" cy="709419"/>
            <a:chOff x="-25094250" y="3176075"/>
            <a:chExt cx="295400" cy="297750"/>
          </a:xfrm>
        </p:grpSpPr>
        <p:sp>
          <p:nvSpPr>
            <p:cNvPr id="7033" name="Google Shape;7033;p9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4" name="Google Shape;7034;p9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5" name="Google Shape;7035;p9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6" name="Google Shape;7036;p90"/>
          <p:cNvGrpSpPr/>
          <p:nvPr/>
        </p:nvGrpSpPr>
        <p:grpSpPr>
          <a:xfrm>
            <a:off x="10606798" y="6797111"/>
            <a:ext cx="703820" cy="703760"/>
            <a:chOff x="-25094250" y="3547050"/>
            <a:chExt cx="295400" cy="295375"/>
          </a:xfrm>
        </p:grpSpPr>
        <p:sp>
          <p:nvSpPr>
            <p:cNvPr id="7037" name="Google Shape;7037;p9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8" name="Google Shape;7038;p9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9" name="Google Shape;7039;p9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9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9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42" name="Google Shape;7042;p90"/>
          <p:cNvSpPr/>
          <p:nvPr/>
        </p:nvSpPr>
        <p:spPr>
          <a:xfrm>
            <a:off x="10606830" y="78070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43" name="Google Shape;7043;p90"/>
          <p:cNvGrpSpPr/>
          <p:nvPr/>
        </p:nvGrpSpPr>
        <p:grpSpPr>
          <a:xfrm>
            <a:off x="15070953" y="5838295"/>
            <a:ext cx="705607" cy="705607"/>
            <a:chOff x="-23245675" y="3148525"/>
            <a:chExt cx="296150" cy="296150"/>
          </a:xfrm>
        </p:grpSpPr>
        <p:sp>
          <p:nvSpPr>
            <p:cNvPr id="7044" name="Google Shape;7044;p9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9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9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47" name="Google Shape;7047;p90"/>
          <p:cNvSpPr/>
          <p:nvPr/>
        </p:nvSpPr>
        <p:spPr>
          <a:xfrm>
            <a:off x="15155316" y="67969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48" name="Google Shape;7048;p90"/>
          <p:cNvGrpSpPr/>
          <p:nvPr/>
        </p:nvGrpSpPr>
        <p:grpSpPr>
          <a:xfrm>
            <a:off x="15071876" y="7696244"/>
            <a:ext cx="703760" cy="705607"/>
            <a:chOff x="-23244900" y="3888100"/>
            <a:chExt cx="295375" cy="296150"/>
          </a:xfrm>
        </p:grpSpPr>
        <p:sp>
          <p:nvSpPr>
            <p:cNvPr id="7049" name="Google Shape;7049;p9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0" name="Google Shape;7050;p9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1" name="Google Shape;7051;p9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9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3" name="Google Shape;7053;p9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4" name="Google Shape;7054;p9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5" name="Google Shape;7055;p9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6" name="Google Shape;7056;p9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7" name="Google Shape;7057;p9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8" name="Google Shape;7058;p9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9" name="Google Shape;7059;p9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60" name="Google Shape;7060;p90"/>
          <p:cNvSpPr/>
          <p:nvPr/>
        </p:nvSpPr>
        <p:spPr>
          <a:xfrm>
            <a:off x="13224403" y="85779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64" name="Shape 7064"/>
        <p:cNvGrpSpPr/>
        <p:nvPr/>
      </p:nvGrpSpPr>
      <p:grpSpPr>
        <a:xfrm>
          <a:off x="0" y="0"/>
          <a:ext cx="0" cy="0"/>
          <a:chOff x="0" y="0"/>
          <a:chExt cx="0" cy="0"/>
        </a:xfrm>
      </p:grpSpPr>
      <p:sp>
        <p:nvSpPr>
          <p:cNvPr id="7065" name="Google Shape;7065;p91"/>
          <p:cNvSpPr txBox="1"/>
          <p:nvPr>
            <p:ph idx="4294967295" type="title"/>
          </p:nvPr>
        </p:nvSpPr>
        <p:spPr>
          <a:xfrm>
            <a:off x="169935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66" name="Google Shape;7066;p91"/>
          <p:cNvSpPr txBox="1"/>
          <p:nvPr>
            <p:ph idx="4294967295" type="title"/>
          </p:nvPr>
        </p:nvSpPr>
        <p:spPr>
          <a:xfrm>
            <a:off x="971680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067" name="Google Shape;7067;p91"/>
          <p:cNvSpPr/>
          <p:nvPr/>
        </p:nvSpPr>
        <p:spPr>
          <a:xfrm>
            <a:off x="1699757" y="30656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68" name="Google Shape;7068;p91"/>
          <p:cNvGrpSpPr/>
          <p:nvPr/>
        </p:nvGrpSpPr>
        <p:grpSpPr>
          <a:xfrm>
            <a:off x="1700009" y="3950837"/>
            <a:ext cx="734521" cy="734521"/>
            <a:chOff x="-65145700" y="3727425"/>
            <a:chExt cx="317425" cy="317425"/>
          </a:xfrm>
        </p:grpSpPr>
        <p:sp>
          <p:nvSpPr>
            <p:cNvPr id="7069" name="Google Shape;7069;p9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0" name="Google Shape;7070;p9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1" name="Google Shape;7071;p91"/>
          <p:cNvGrpSpPr/>
          <p:nvPr/>
        </p:nvGrpSpPr>
        <p:grpSpPr>
          <a:xfrm>
            <a:off x="1706401" y="4808665"/>
            <a:ext cx="721737" cy="734521"/>
            <a:chOff x="-65144125" y="4094450"/>
            <a:chExt cx="311900" cy="317425"/>
          </a:xfrm>
        </p:grpSpPr>
        <p:sp>
          <p:nvSpPr>
            <p:cNvPr id="7072" name="Google Shape;7072;p9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3" name="Google Shape;7073;p9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4" name="Google Shape;7074;p9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75" name="Google Shape;7075;p91"/>
          <p:cNvSpPr/>
          <p:nvPr/>
        </p:nvSpPr>
        <p:spPr>
          <a:xfrm>
            <a:off x="6114858" y="30629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76" name="Google Shape;7076;p91"/>
          <p:cNvGrpSpPr/>
          <p:nvPr/>
        </p:nvGrpSpPr>
        <p:grpSpPr>
          <a:xfrm>
            <a:off x="6113540" y="3950056"/>
            <a:ext cx="741290" cy="736083"/>
            <a:chOff x="-63250675" y="3744075"/>
            <a:chExt cx="320350" cy="318100"/>
          </a:xfrm>
        </p:grpSpPr>
        <p:sp>
          <p:nvSpPr>
            <p:cNvPr id="7077" name="Google Shape;7077;p9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8" name="Google Shape;7078;p9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9" name="Google Shape;7079;p9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0" name="Google Shape;7080;p91"/>
          <p:cNvGrpSpPr/>
          <p:nvPr/>
        </p:nvGrpSpPr>
        <p:grpSpPr>
          <a:xfrm>
            <a:off x="6116924" y="4808666"/>
            <a:ext cx="734521" cy="734521"/>
            <a:chOff x="-63250675" y="4110200"/>
            <a:chExt cx="317425" cy="317425"/>
          </a:xfrm>
        </p:grpSpPr>
        <p:sp>
          <p:nvSpPr>
            <p:cNvPr id="7081" name="Google Shape;7081;p9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2" name="Google Shape;7082;p9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3" name="Google Shape;7083;p9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4" name="Google Shape;7084;p9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5" name="Google Shape;7085;p9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6" name="Google Shape;7086;p9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7" name="Google Shape;7087;p9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8" name="Google Shape;7088;p9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9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0" name="Google Shape;7090;p91"/>
          <p:cNvGrpSpPr/>
          <p:nvPr/>
        </p:nvGrpSpPr>
        <p:grpSpPr>
          <a:xfrm>
            <a:off x="3475017" y="5802856"/>
            <a:ext cx="718150" cy="717687"/>
            <a:chOff x="-61351725" y="3372400"/>
            <a:chExt cx="310350" cy="310150"/>
          </a:xfrm>
        </p:grpSpPr>
        <p:sp>
          <p:nvSpPr>
            <p:cNvPr id="7091" name="Google Shape;7091;p9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2" name="Google Shape;7092;p9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3" name="Google Shape;7093;p9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4" name="Google Shape;7094;p91"/>
          <p:cNvGrpSpPr/>
          <p:nvPr/>
        </p:nvGrpSpPr>
        <p:grpSpPr>
          <a:xfrm>
            <a:off x="3467728" y="6728969"/>
            <a:ext cx="732728" cy="667068"/>
            <a:chOff x="-61354875" y="3751050"/>
            <a:chExt cx="316650" cy="288275"/>
          </a:xfrm>
        </p:grpSpPr>
        <p:sp>
          <p:nvSpPr>
            <p:cNvPr id="7095" name="Google Shape;7095;p9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6" name="Google Shape;7096;p9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7" name="Google Shape;7097;p9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8" name="Google Shape;7098;p91"/>
          <p:cNvGrpSpPr/>
          <p:nvPr/>
        </p:nvGrpSpPr>
        <p:grpSpPr>
          <a:xfrm>
            <a:off x="3467728" y="7612247"/>
            <a:ext cx="732728" cy="734579"/>
            <a:chOff x="-61354875" y="4101525"/>
            <a:chExt cx="316650" cy="317450"/>
          </a:xfrm>
        </p:grpSpPr>
        <p:sp>
          <p:nvSpPr>
            <p:cNvPr id="7099" name="Google Shape;7099;p9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0" name="Google Shape;7100;p9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1" name="Google Shape;7101;p91"/>
          <p:cNvGrpSpPr/>
          <p:nvPr/>
        </p:nvGrpSpPr>
        <p:grpSpPr>
          <a:xfrm>
            <a:off x="7900598" y="5796000"/>
            <a:ext cx="736315" cy="731398"/>
            <a:chOff x="-59470075" y="3308975"/>
            <a:chExt cx="318200" cy="316075"/>
          </a:xfrm>
        </p:grpSpPr>
        <p:sp>
          <p:nvSpPr>
            <p:cNvPr id="7102" name="Google Shape;7102;p9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3" name="Google Shape;7103;p9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4" name="Google Shape;7104;p9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5" name="Google Shape;7105;p9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6" name="Google Shape;7106;p9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7" name="Google Shape;7107;p9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8" name="Google Shape;7108;p9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9" name="Google Shape;7109;p9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0" name="Google Shape;7110;p9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1" name="Google Shape;7111;p91"/>
          <p:cNvGrpSpPr/>
          <p:nvPr/>
        </p:nvGrpSpPr>
        <p:grpSpPr>
          <a:xfrm>
            <a:off x="2591458" y="3067410"/>
            <a:ext cx="734521" cy="729373"/>
            <a:chOff x="-64781025" y="3361050"/>
            <a:chExt cx="317425" cy="315200"/>
          </a:xfrm>
        </p:grpSpPr>
        <p:sp>
          <p:nvSpPr>
            <p:cNvPr id="7112" name="Google Shape;7112;p9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3" name="Google Shape;7113;p9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4" name="Google Shape;7114;p9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5" name="Google Shape;7115;p9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16" name="Google Shape;7116;p91"/>
          <p:cNvSpPr/>
          <p:nvPr/>
        </p:nvSpPr>
        <p:spPr>
          <a:xfrm>
            <a:off x="2591209" y="39526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7" name="Google Shape;7117;p91"/>
          <p:cNvSpPr/>
          <p:nvPr/>
        </p:nvSpPr>
        <p:spPr>
          <a:xfrm>
            <a:off x="2645877" y="48086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8" name="Google Shape;7118;p91"/>
          <p:cNvSpPr/>
          <p:nvPr/>
        </p:nvSpPr>
        <p:spPr>
          <a:xfrm>
            <a:off x="7016445" y="31459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19" name="Google Shape;7119;p91"/>
          <p:cNvGrpSpPr/>
          <p:nvPr/>
        </p:nvGrpSpPr>
        <p:grpSpPr>
          <a:xfrm>
            <a:off x="7000258" y="3950287"/>
            <a:ext cx="765529" cy="735621"/>
            <a:chOff x="-62890750" y="3747425"/>
            <a:chExt cx="330825" cy="317900"/>
          </a:xfrm>
        </p:grpSpPr>
        <p:sp>
          <p:nvSpPr>
            <p:cNvPr id="7120" name="Google Shape;7120;p9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1" name="Google Shape;7121;p9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2" name="Google Shape;7122;p9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3" name="Google Shape;7123;p9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4" name="Google Shape;7124;p9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5" name="Google Shape;7125;p9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6" name="Google Shape;7126;p9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7" name="Google Shape;7127;p9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8" name="Google Shape;7128;p9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9" name="Google Shape;7129;p9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0" name="Google Shape;7130;p9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1" name="Google Shape;7131;p9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2" name="Google Shape;7132;p9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3" name="Google Shape;7133;p9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4" name="Google Shape;7134;p91"/>
          <p:cNvGrpSpPr/>
          <p:nvPr/>
        </p:nvGrpSpPr>
        <p:grpSpPr>
          <a:xfrm>
            <a:off x="7015762" y="4809562"/>
            <a:ext cx="734521" cy="732728"/>
            <a:chOff x="-62884425" y="4111775"/>
            <a:chExt cx="317425" cy="316650"/>
          </a:xfrm>
        </p:grpSpPr>
        <p:sp>
          <p:nvSpPr>
            <p:cNvPr id="7135" name="Google Shape;7135;p9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6" name="Google Shape;7136;p9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7" name="Google Shape;7137;p91"/>
          <p:cNvGrpSpPr/>
          <p:nvPr/>
        </p:nvGrpSpPr>
        <p:grpSpPr>
          <a:xfrm>
            <a:off x="4361029" y="5801699"/>
            <a:ext cx="730877" cy="720001"/>
            <a:chOff x="-60991775" y="3376900"/>
            <a:chExt cx="315850" cy="311150"/>
          </a:xfrm>
        </p:grpSpPr>
        <p:sp>
          <p:nvSpPr>
            <p:cNvPr id="7138" name="Google Shape;7138;p9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9" name="Google Shape;7139;p9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0" name="Google Shape;7140;p9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1" name="Google Shape;7141;p91"/>
          <p:cNvGrpSpPr/>
          <p:nvPr/>
        </p:nvGrpSpPr>
        <p:grpSpPr>
          <a:xfrm>
            <a:off x="4360104" y="6703428"/>
            <a:ext cx="732728" cy="718150"/>
            <a:chOff x="-60988625" y="3740800"/>
            <a:chExt cx="316650" cy="310350"/>
          </a:xfrm>
        </p:grpSpPr>
        <p:sp>
          <p:nvSpPr>
            <p:cNvPr id="7142" name="Google Shape;7142;p9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3" name="Google Shape;7143;p9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4" name="Google Shape;7144;p9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5" name="Google Shape;7145;p91"/>
          <p:cNvGrpSpPr/>
          <p:nvPr/>
        </p:nvGrpSpPr>
        <p:grpSpPr>
          <a:xfrm>
            <a:off x="4360104" y="7614330"/>
            <a:ext cx="732728" cy="730414"/>
            <a:chOff x="-60987850" y="4100950"/>
            <a:chExt cx="316650" cy="315650"/>
          </a:xfrm>
        </p:grpSpPr>
        <p:sp>
          <p:nvSpPr>
            <p:cNvPr id="7146" name="Google Shape;7146;p9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7" name="Google Shape;7147;p9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8" name="Google Shape;7148;p9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9" name="Google Shape;7149;p9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0" name="Google Shape;7150;p9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1" name="Google Shape;7151;p91"/>
          <p:cNvGrpSpPr/>
          <p:nvPr/>
        </p:nvGrpSpPr>
        <p:grpSpPr>
          <a:xfrm>
            <a:off x="7899672" y="6705250"/>
            <a:ext cx="738166" cy="714505"/>
            <a:chOff x="-59447250" y="3706150"/>
            <a:chExt cx="319000" cy="308775"/>
          </a:xfrm>
        </p:grpSpPr>
        <p:sp>
          <p:nvSpPr>
            <p:cNvPr id="7152" name="Google Shape;7152;p9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3" name="Google Shape;7153;p9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4" name="Google Shape;7154;p9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5" name="Google Shape;7155;p9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6" name="Google Shape;7156;p91"/>
          <p:cNvGrpSpPr/>
          <p:nvPr/>
        </p:nvGrpSpPr>
        <p:grpSpPr>
          <a:xfrm>
            <a:off x="3477128" y="3090397"/>
            <a:ext cx="736373" cy="728447"/>
            <a:chOff x="-64406125" y="3362225"/>
            <a:chExt cx="318225" cy="314800"/>
          </a:xfrm>
        </p:grpSpPr>
        <p:sp>
          <p:nvSpPr>
            <p:cNvPr id="7157" name="Google Shape;7157;p9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8" name="Google Shape;7158;p9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59" name="Google Shape;7159;p91"/>
          <p:cNvSpPr/>
          <p:nvPr/>
        </p:nvSpPr>
        <p:spPr>
          <a:xfrm>
            <a:off x="3603542" y="3973325"/>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60" name="Google Shape;7160;p91"/>
          <p:cNvGrpSpPr/>
          <p:nvPr/>
        </p:nvGrpSpPr>
        <p:grpSpPr>
          <a:xfrm>
            <a:off x="3478054" y="4832087"/>
            <a:ext cx="734521" cy="732728"/>
            <a:chOff x="-64410850" y="4094450"/>
            <a:chExt cx="317425" cy="316650"/>
          </a:xfrm>
        </p:grpSpPr>
        <p:sp>
          <p:nvSpPr>
            <p:cNvPr id="7161" name="Google Shape;7161;p9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2" name="Google Shape;7162;p9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3" name="Google Shape;7163;p9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64" name="Google Shape;7164;p91"/>
          <p:cNvSpPr/>
          <p:nvPr/>
        </p:nvSpPr>
        <p:spPr>
          <a:xfrm>
            <a:off x="7966494" y="30646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65" name="Google Shape;7165;p91"/>
          <p:cNvGrpSpPr/>
          <p:nvPr/>
        </p:nvGrpSpPr>
        <p:grpSpPr>
          <a:xfrm>
            <a:off x="7921149" y="3949709"/>
            <a:ext cx="730935" cy="736778"/>
            <a:chOff x="-62516625" y="3743175"/>
            <a:chExt cx="315875" cy="318400"/>
          </a:xfrm>
        </p:grpSpPr>
        <p:sp>
          <p:nvSpPr>
            <p:cNvPr id="7166" name="Google Shape;7166;p9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7" name="Google Shape;7167;p9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68" name="Google Shape;7168;p91"/>
          <p:cNvGrpSpPr/>
          <p:nvPr/>
        </p:nvGrpSpPr>
        <p:grpSpPr>
          <a:xfrm>
            <a:off x="7934831" y="4849652"/>
            <a:ext cx="703572" cy="652548"/>
            <a:chOff x="-62511900" y="4129100"/>
            <a:chExt cx="304050" cy="282000"/>
          </a:xfrm>
        </p:grpSpPr>
        <p:sp>
          <p:nvSpPr>
            <p:cNvPr id="7169" name="Google Shape;7169;p9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0" name="Google Shape;7170;p9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1" name="Google Shape;7171;p9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2" name="Google Shape;7172;p9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3" name="Google Shape;7173;p9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4" name="Google Shape;7174;p91"/>
          <p:cNvGrpSpPr/>
          <p:nvPr/>
        </p:nvGrpSpPr>
        <p:grpSpPr>
          <a:xfrm>
            <a:off x="5291074" y="5794439"/>
            <a:ext cx="621540" cy="734521"/>
            <a:chOff x="-60597975" y="3367475"/>
            <a:chExt cx="268600" cy="317425"/>
          </a:xfrm>
        </p:grpSpPr>
        <p:sp>
          <p:nvSpPr>
            <p:cNvPr id="7175" name="Google Shape;7175;p9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6" name="Google Shape;7176;p9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7" name="Google Shape;7177;p9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8" name="Google Shape;7178;p9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9" name="Google Shape;7179;p9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80" name="Google Shape;7180;p91"/>
          <p:cNvSpPr/>
          <p:nvPr/>
        </p:nvSpPr>
        <p:spPr>
          <a:xfrm>
            <a:off x="5232528" y="66974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81" name="Google Shape;7181;p91"/>
          <p:cNvGrpSpPr/>
          <p:nvPr/>
        </p:nvGrpSpPr>
        <p:grpSpPr>
          <a:xfrm>
            <a:off x="5235480" y="7717072"/>
            <a:ext cx="732728" cy="524931"/>
            <a:chOff x="-60621600" y="4145650"/>
            <a:chExt cx="316650" cy="226850"/>
          </a:xfrm>
        </p:grpSpPr>
        <p:sp>
          <p:nvSpPr>
            <p:cNvPr id="7182" name="Google Shape;7182;p9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3" name="Google Shape;7183;p9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4" name="Google Shape;7184;p9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5" name="Google Shape;7185;p91"/>
          <p:cNvGrpSpPr/>
          <p:nvPr/>
        </p:nvGrpSpPr>
        <p:grpSpPr>
          <a:xfrm>
            <a:off x="7908784" y="7614070"/>
            <a:ext cx="719943" cy="730935"/>
            <a:chOff x="-59400775" y="4084200"/>
            <a:chExt cx="311125" cy="315875"/>
          </a:xfrm>
        </p:grpSpPr>
        <p:sp>
          <p:nvSpPr>
            <p:cNvPr id="7186" name="Google Shape;7186;p9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7" name="Google Shape;7187;p9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8" name="Google Shape;7188;p9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9" name="Google Shape;7189;p9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9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1" name="Google Shape;7191;p9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2" name="Google Shape;7192;p91"/>
          <p:cNvGrpSpPr/>
          <p:nvPr/>
        </p:nvGrpSpPr>
        <p:grpSpPr>
          <a:xfrm>
            <a:off x="4356972" y="3065732"/>
            <a:ext cx="730877" cy="732728"/>
            <a:chOff x="-64044600" y="3360375"/>
            <a:chExt cx="315850" cy="316650"/>
          </a:xfrm>
        </p:grpSpPr>
        <p:sp>
          <p:nvSpPr>
            <p:cNvPr id="7193" name="Google Shape;7193;p9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4" name="Google Shape;7194;p9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5" name="Google Shape;7195;p9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6" name="Google Shape;7196;p91"/>
          <p:cNvGrpSpPr/>
          <p:nvPr/>
        </p:nvGrpSpPr>
        <p:grpSpPr>
          <a:xfrm>
            <a:off x="4409818" y="3950837"/>
            <a:ext cx="625185" cy="734521"/>
            <a:chOff x="-64022550" y="3727425"/>
            <a:chExt cx="270175" cy="317425"/>
          </a:xfrm>
        </p:grpSpPr>
        <p:sp>
          <p:nvSpPr>
            <p:cNvPr id="7197" name="Google Shape;7197;p9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8" name="Google Shape;7198;p9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9" name="Google Shape;7199;p9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0" name="Google Shape;7200;p91"/>
          <p:cNvGrpSpPr/>
          <p:nvPr/>
        </p:nvGrpSpPr>
        <p:grpSpPr>
          <a:xfrm>
            <a:off x="4458093" y="4808637"/>
            <a:ext cx="528633" cy="734579"/>
            <a:chOff x="-64001300" y="4093650"/>
            <a:chExt cx="228450" cy="317450"/>
          </a:xfrm>
        </p:grpSpPr>
        <p:sp>
          <p:nvSpPr>
            <p:cNvPr id="7201" name="Google Shape;7201;p9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2" name="Google Shape;7202;p9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3" name="Google Shape;7203;p9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4" name="Google Shape;7204;p9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5" name="Google Shape;7205;p91"/>
          <p:cNvGrpSpPr/>
          <p:nvPr/>
        </p:nvGrpSpPr>
        <p:grpSpPr>
          <a:xfrm>
            <a:off x="1696102" y="5795220"/>
            <a:ext cx="719943" cy="732960"/>
            <a:chOff x="-62148800" y="3377700"/>
            <a:chExt cx="311125" cy="316750"/>
          </a:xfrm>
        </p:grpSpPr>
        <p:sp>
          <p:nvSpPr>
            <p:cNvPr id="7206" name="Google Shape;7206;p9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7" name="Google Shape;7207;p9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8" name="Google Shape;7208;p91"/>
          <p:cNvGrpSpPr/>
          <p:nvPr/>
        </p:nvGrpSpPr>
        <p:grpSpPr>
          <a:xfrm>
            <a:off x="1687916" y="6695213"/>
            <a:ext cx="736315" cy="734579"/>
            <a:chOff x="-62154300" y="3743950"/>
            <a:chExt cx="318200" cy="317450"/>
          </a:xfrm>
        </p:grpSpPr>
        <p:sp>
          <p:nvSpPr>
            <p:cNvPr id="7209" name="Google Shape;7209;p9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0" name="Google Shape;7210;p9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1" name="Google Shape;7211;p91"/>
          <p:cNvGrpSpPr/>
          <p:nvPr/>
        </p:nvGrpSpPr>
        <p:grpSpPr>
          <a:xfrm>
            <a:off x="1687887" y="7613173"/>
            <a:ext cx="736373" cy="732728"/>
            <a:chOff x="-62151950" y="4111775"/>
            <a:chExt cx="318225" cy="316650"/>
          </a:xfrm>
        </p:grpSpPr>
        <p:sp>
          <p:nvSpPr>
            <p:cNvPr id="7212" name="Google Shape;7212;p9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3" name="Google Shape;7213;p9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4" name="Google Shape;7214;p9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5" name="Google Shape;7215;p9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6" name="Google Shape;7216;p91"/>
          <p:cNvGrpSpPr/>
          <p:nvPr/>
        </p:nvGrpSpPr>
        <p:grpSpPr>
          <a:xfrm>
            <a:off x="6125137" y="5794265"/>
            <a:ext cx="736315" cy="734869"/>
            <a:chOff x="-60254550" y="3367325"/>
            <a:chExt cx="318200" cy="317575"/>
          </a:xfrm>
        </p:grpSpPr>
        <p:sp>
          <p:nvSpPr>
            <p:cNvPr id="7217" name="Google Shape;7217;p9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8" name="Google Shape;7218;p9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9" name="Google Shape;7219;p9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0" name="Google Shape;7220;p9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1" name="Google Shape;7221;p91"/>
          <p:cNvGrpSpPr/>
          <p:nvPr/>
        </p:nvGrpSpPr>
        <p:grpSpPr>
          <a:xfrm>
            <a:off x="6126930" y="6696254"/>
            <a:ext cx="732728" cy="732497"/>
            <a:chOff x="-60255350" y="3733825"/>
            <a:chExt cx="316650" cy="316550"/>
          </a:xfrm>
        </p:grpSpPr>
        <p:sp>
          <p:nvSpPr>
            <p:cNvPr id="7222" name="Google Shape;7222;p9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3" name="Google Shape;7223;p9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4" name="Google Shape;7224;p9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5" name="Google Shape;7225;p9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6" name="Google Shape;7226;p9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7" name="Google Shape;7227;p9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8" name="Google Shape;7228;p9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9" name="Google Shape;7229;p91"/>
          <p:cNvGrpSpPr/>
          <p:nvPr/>
        </p:nvGrpSpPr>
        <p:grpSpPr>
          <a:xfrm>
            <a:off x="6182524" y="7614070"/>
            <a:ext cx="621540" cy="730935"/>
            <a:chOff x="-60232500" y="4101525"/>
            <a:chExt cx="268600" cy="315875"/>
          </a:xfrm>
        </p:grpSpPr>
        <p:sp>
          <p:nvSpPr>
            <p:cNvPr id="7230" name="Google Shape;7230;p9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1" name="Google Shape;7231;p9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32" name="Google Shape;7232;p91"/>
          <p:cNvSpPr/>
          <p:nvPr/>
        </p:nvSpPr>
        <p:spPr>
          <a:xfrm>
            <a:off x="4358073" y="85519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33" name="Google Shape;7233;p91"/>
          <p:cNvGrpSpPr/>
          <p:nvPr/>
        </p:nvGrpSpPr>
        <p:grpSpPr>
          <a:xfrm>
            <a:off x="5248525" y="3065732"/>
            <a:ext cx="736373" cy="732728"/>
            <a:chOff x="-63679950" y="3360375"/>
            <a:chExt cx="318225" cy="316650"/>
          </a:xfrm>
        </p:grpSpPr>
        <p:sp>
          <p:nvSpPr>
            <p:cNvPr id="7234" name="Google Shape;7234;p9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9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6" name="Google Shape;7236;p9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7" name="Google Shape;7237;p9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38" name="Google Shape;7238;p91"/>
          <p:cNvSpPr/>
          <p:nvPr/>
        </p:nvSpPr>
        <p:spPr>
          <a:xfrm>
            <a:off x="5246457" y="39503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39" name="Google Shape;7239;p91"/>
          <p:cNvGrpSpPr/>
          <p:nvPr/>
        </p:nvGrpSpPr>
        <p:grpSpPr>
          <a:xfrm>
            <a:off x="5245777" y="4808405"/>
            <a:ext cx="741868" cy="735042"/>
            <a:chOff x="-63679950" y="4093450"/>
            <a:chExt cx="320600" cy="317650"/>
          </a:xfrm>
        </p:grpSpPr>
        <p:sp>
          <p:nvSpPr>
            <p:cNvPr id="7240" name="Google Shape;7240;p9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1" name="Google Shape;7241;p9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2" name="Google Shape;7242;p9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3" name="Google Shape;7243;p91"/>
          <p:cNvGrpSpPr/>
          <p:nvPr/>
        </p:nvGrpSpPr>
        <p:grpSpPr>
          <a:xfrm>
            <a:off x="2566012" y="5794410"/>
            <a:ext cx="732728" cy="734579"/>
            <a:chOff x="-61784125" y="3377700"/>
            <a:chExt cx="316650" cy="317450"/>
          </a:xfrm>
        </p:grpSpPr>
        <p:sp>
          <p:nvSpPr>
            <p:cNvPr id="7244" name="Google Shape;7244;p9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5" name="Google Shape;7245;p9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6" name="Google Shape;7246;p9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7" name="Google Shape;7247;p9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8" name="Google Shape;7248;p9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9" name="Google Shape;7249;p9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0" name="Google Shape;7250;p9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1" name="Google Shape;7251;p91"/>
          <p:cNvGrpSpPr/>
          <p:nvPr/>
        </p:nvGrpSpPr>
        <p:grpSpPr>
          <a:xfrm>
            <a:off x="2566012" y="6695213"/>
            <a:ext cx="732728" cy="734579"/>
            <a:chOff x="-61783350" y="3743950"/>
            <a:chExt cx="316650" cy="317450"/>
          </a:xfrm>
        </p:grpSpPr>
        <p:sp>
          <p:nvSpPr>
            <p:cNvPr id="7252" name="Google Shape;7252;p9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3" name="Google Shape;7253;p9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54" name="Google Shape;7254;p91"/>
          <p:cNvSpPr/>
          <p:nvPr/>
        </p:nvSpPr>
        <p:spPr>
          <a:xfrm>
            <a:off x="2565774" y="76128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5" name="Google Shape;7255;p91"/>
          <p:cNvSpPr/>
          <p:nvPr/>
        </p:nvSpPr>
        <p:spPr>
          <a:xfrm>
            <a:off x="7011378" y="58141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91"/>
          <p:cNvSpPr/>
          <p:nvPr/>
        </p:nvSpPr>
        <p:spPr>
          <a:xfrm>
            <a:off x="7009556" y="67753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57" name="Google Shape;7257;p91"/>
          <p:cNvGrpSpPr/>
          <p:nvPr/>
        </p:nvGrpSpPr>
        <p:grpSpPr>
          <a:xfrm>
            <a:off x="7008861" y="7614880"/>
            <a:ext cx="738224" cy="729315"/>
            <a:chOff x="-59869425" y="4102225"/>
            <a:chExt cx="319025" cy="315175"/>
          </a:xfrm>
        </p:grpSpPr>
        <p:sp>
          <p:nvSpPr>
            <p:cNvPr id="7258" name="Google Shape;7258;p9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9" name="Google Shape;7259;p9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0" name="Google Shape;7260;p9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1" name="Google Shape;7261;p9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2" name="Google Shape;7262;p91"/>
          <p:cNvGrpSpPr/>
          <p:nvPr/>
        </p:nvGrpSpPr>
        <p:grpSpPr>
          <a:xfrm>
            <a:off x="5246467" y="8552523"/>
            <a:ext cx="732728" cy="730935"/>
            <a:chOff x="-59029025" y="3711650"/>
            <a:chExt cx="316650" cy="315875"/>
          </a:xfrm>
        </p:grpSpPr>
        <p:sp>
          <p:nvSpPr>
            <p:cNvPr id="7263" name="Google Shape;7263;p9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4" name="Google Shape;7264;p9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5" name="Google Shape;7265;p9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9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7" name="Google Shape;7267;p9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8" name="Google Shape;7268;p9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9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0" name="Google Shape;7270;p91"/>
          <p:cNvGrpSpPr/>
          <p:nvPr/>
        </p:nvGrpSpPr>
        <p:grpSpPr>
          <a:xfrm>
            <a:off x="9718622" y="3064635"/>
            <a:ext cx="703881" cy="696375"/>
            <a:chOff x="581525" y="3254850"/>
            <a:chExt cx="297750" cy="294575"/>
          </a:xfrm>
        </p:grpSpPr>
        <p:sp>
          <p:nvSpPr>
            <p:cNvPr id="7271" name="Google Shape;7271;p9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2" name="Google Shape;7272;p9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3" name="Google Shape;7273;p9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4" name="Google Shape;7274;p91"/>
          <p:cNvGrpSpPr/>
          <p:nvPr/>
        </p:nvGrpSpPr>
        <p:grpSpPr>
          <a:xfrm>
            <a:off x="9716760" y="3942507"/>
            <a:ext cx="707604" cy="702995"/>
            <a:chOff x="580725" y="3617925"/>
            <a:chExt cx="299325" cy="297375"/>
          </a:xfrm>
        </p:grpSpPr>
        <p:sp>
          <p:nvSpPr>
            <p:cNvPr id="7275" name="Google Shape;7275;p9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6" name="Google Shape;7276;p9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7" name="Google Shape;7277;p9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8" name="Google Shape;7278;p9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9" name="Google Shape;7279;p9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0" name="Google Shape;7280;p91"/>
          <p:cNvGrpSpPr/>
          <p:nvPr/>
        </p:nvGrpSpPr>
        <p:grpSpPr>
          <a:xfrm>
            <a:off x="9720483" y="4836887"/>
            <a:ext cx="700158" cy="700158"/>
            <a:chOff x="583100" y="3982600"/>
            <a:chExt cx="296175" cy="296175"/>
          </a:xfrm>
        </p:grpSpPr>
        <p:sp>
          <p:nvSpPr>
            <p:cNvPr id="7281" name="Google Shape;7281;p9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2" name="Google Shape;7282;p9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3" name="Google Shape;7283;p9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4" name="Google Shape;7284;p9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5" name="Google Shape;7285;p9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6" name="Google Shape;7286;p9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9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8" name="Google Shape;7288;p91"/>
          <p:cNvGrpSpPr/>
          <p:nvPr/>
        </p:nvGrpSpPr>
        <p:grpSpPr>
          <a:xfrm>
            <a:off x="14185711" y="3064134"/>
            <a:ext cx="614463" cy="697380"/>
            <a:chOff x="2423775" y="3226875"/>
            <a:chExt cx="259925" cy="295000"/>
          </a:xfrm>
        </p:grpSpPr>
        <p:sp>
          <p:nvSpPr>
            <p:cNvPr id="7289" name="Google Shape;7289;p9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0" name="Google Shape;7290;p9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1" name="Google Shape;7291;p9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2" name="Google Shape;7292;p91"/>
          <p:cNvGrpSpPr/>
          <p:nvPr/>
        </p:nvGrpSpPr>
        <p:grpSpPr>
          <a:xfrm>
            <a:off x="14140086" y="3946704"/>
            <a:ext cx="705713" cy="694602"/>
            <a:chOff x="2404875" y="3592725"/>
            <a:chExt cx="298525" cy="293825"/>
          </a:xfrm>
        </p:grpSpPr>
        <p:sp>
          <p:nvSpPr>
            <p:cNvPr id="7293" name="Google Shape;7293;p9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4" name="Google Shape;7294;p9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5" name="Google Shape;7295;p9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6" name="Google Shape;7296;p91"/>
          <p:cNvGrpSpPr/>
          <p:nvPr/>
        </p:nvGrpSpPr>
        <p:grpSpPr>
          <a:xfrm>
            <a:off x="14141948" y="4837834"/>
            <a:ext cx="701990" cy="698266"/>
            <a:chOff x="2404875" y="3955825"/>
            <a:chExt cx="296950" cy="295375"/>
          </a:xfrm>
        </p:grpSpPr>
        <p:sp>
          <p:nvSpPr>
            <p:cNvPr id="7297" name="Google Shape;7297;p9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8" name="Google Shape;7298;p9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9" name="Google Shape;7299;p9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0" name="Google Shape;7300;p9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1" name="Google Shape;7301;p91"/>
          <p:cNvGrpSpPr/>
          <p:nvPr/>
        </p:nvGrpSpPr>
        <p:grpSpPr>
          <a:xfrm>
            <a:off x="11529907" y="5766221"/>
            <a:ext cx="698326" cy="700158"/>
            <a:chOff x="4263650" y="3235150"/>
            <a:chExt cx="295400" cy="296175"/>
          </a:xfrm>
        </p:grpSpPr>
        <p:sp>
          <p:nvSpPr>
            <p:cNvPr id="7302" name="Google Shape;7302;p9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3" name="Google Shape;7303;p9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4" name="Google Shape;7304;p9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5" name="Google Shape;7305;p9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6" name="Google Shape;7306;p9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7" name="Google Shape;7307;p91"/>
          <p:cNvGrpSpPr/>
          <p:nvPr/>
        </p:nvGrpSpPr>
        <p:grpSpPr>
          <a:xfrm>
            <a:off x="11525268" y="6684544"/>
            <a:ext cx="707604" cy="655478"/>
            <a:chOff x="4266025" y="3609275"/>
            <a:chExt cx="299325" cy="277275"/>
          </a:xfrm>
        </p:grpSpPr>
        <p:sp>
          <p:nvSpPr>
            <p:cNvPr id="7308" name="Google Shape;7308;p9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9" name="Google Shape;7309;p9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0" name="Google Shape;7310;p91"/>
          <p:cNvGrpSpPr/>
          <p:nvPr/>
        </p:nvGrpSpPr>
        <p:grpSpPr>
          <a:xfrm>
            <a:off x="11526184" y="7615318"/>
            <a:ext cx="705772" cy="698266"/>
            <a:chOff x="4263650" y="3963700"/>
            <a:chExt cx="298550" cy="295375"/>
          </a:xfrm>
        </p:grpSpPr>
        <p:sp>
          <p:nvSpPr>
            <p:cNvPr id="7311" name="Google Shape;7311;p9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2" name="Google Shape;7312;p9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3" name="Google Shape;7313;p9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4" name="Google Shape;7314;p9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5" name="Google Shape;7315;p9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6" name="Google Shape;7316;p9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7" name="Google Shape;7317;p9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8" name="Google Shape;7318;p91"/>
          <p:cNvGrpSpPr/>
          <p:nvPr/>
        </p:nvGrpSpPr>
        <p:grpSpPr>
          <a:xfrm>
            <a:off x="16082858" y="5766223"/>
            <a:ext cx="452529" cy="700158"/>
            <a:chOff x="6164975" y="3211525"/>
            <a:chExt cx="191425" cy="296175"/>
          </a:xfrm>
        </p:grpSpPr>
        <p:sp>
          <p:nvSpPr>
            <p:cNvPr id="7319" name="Google Shape;7319;p9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0" name="Google Shape;7320;p9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1" name="Google Shape;7321;p9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2" name="Google Shape;7322;p9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3" name="Google Shape;7323;p9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4" name="Google Shape;7324;p9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5" name="Google Shape;7325;p9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6" name="Google Shape;7326;p91"/>
          <p:cNvGrpSpPr/>
          <p:nvPr/>
        </p:nvGrpSpPr>
        <p:grpSpPr>
          <a:xfrm>
            <a:off x="10606932" y="3062773"/>
            <a:ext cx="705772" cy="700099"/>
            <a:chOff x="946175" y="3253275"/>
            <a:chExt cx="298550" cy="296150"/>
          </a:xfrm>
        </p:grpSpPr>
        <p:sp>
          <p:nvSpPr>
            <p:cNvPr id="7327" name="Google Shape;7327;p9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8" name="Google Shape;7328;p9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9" name="Google Shape;7329;p9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0" name="Google Shape;7330;p9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1" name="Google Shape;7331;p9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2" name="Google Shape;7332;p91"/>
          <p:cNvGrpSpPr/>
          <p:nvPr/>
        </p:nvGrpSpPr>
        <p:grpSpPr>
          <a:xfrm>
            <a:off x="10608793" y="3946703"/>
            <a:ext cx="702049" cy="694602"/>
            <a:chOff x="946175" y="3619500"/>
            <a:chExt cx="296975" cy="293825"/>
          </a:xfrm>
        </p:grpSpPr>
        <p:sp>
          <p:nvSpPr>
            <p:cNvPr id="7333" name="Google Shape;7333;p9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4" name="Google Shape;7334;p9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5" name="Google Shape;7335;p9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6" name="Google Shape;7336;p9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7" name="Google Shape;7337;p9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9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9" name="Google Shape;7339;p91"/>
          <p:cNvGrpSpPr/>
          <p:nvPr/>
        </p:nvGrpSpPr>
        <p:grpSpPr>
          <a:xfrm>
            <a:off x="10607877" y="4835971"/>
            <a:ext cx="703881" cy="701990"/>
            <a:chOff x="944600" y="3981825"/>
            <a:chExt cx="297750" cy="296950"/>
          </a:xfrm>
        </p:grpSpPr>
        <p:sp>
          <p:nvSpPr>
            <p:cNvPr id="7340" name="Google Shape;7340;p9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1" name="Google Shape;7341;p9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2" name="Google Shape;7342;p9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3" name="Google Shape;7343;p9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4" name="Google Shape;7344;p91"/>
          <p:cNvGrpSpPr/>
          <p:nvPr/>
        </p:nvGrpSpPr>
        <p:grpSpPr>
          <a:xfrm>
            <a:off x="15041750" y="3063691"/>
            <a:ext cx="700158" cy="698266"/>
            <a:chOff x="2768750" y="3227275"/>
            <a:chExt cx="296175" cy="295375"/>
          </a:xfrm>
        </p:grpSpPr>
        <p:sp>
          <p:nvSpPr>
            <p:cNvPr id="7345" name="Google Shape;7345;p9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6" name="Google Shape;7346;p9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7" name="Google Shape;7347;p9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8" name="Google Shape;7348;p9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9" name="Google Shape;7349;p9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0" name="Google Shape;7350;p9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1" name="Google Shape;7351;p9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2" name="Google Shape;7352;p9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3" name="Google Shape;7353;p91"/>
          <p:cNvGrpSpPr/>
          <p:nvPr/>
        </p:nvGrpSpPr>
        <p:grpSpPr>
          <a:xfrm>
            <a:off x="15083651" y="3945434"/>
            <a:ext cx="616354" cy="697144"/>
            <a:chOff x="2786075" y="3591800"/>
            <a:chExt cx="260725" cy="294900"/>
          </a:xfrm>
        </p:grpSpPr>
        <p:sp>
          <p:nvSpPr>
            <p:cNvPr id="7354" name="Google Shape;7354;p9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5" name="Google Shape;7355;p9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6" name="Google Shape;7356;p9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7" name="Google Shape;7357;p9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8" name="Google Shape;7358;p9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9" name="Google Shape;7359;p91"/>
          <p:cNvGrpSpPr/>
          <p:nvPr/>
        </p:nvGrpSpPr>
        <p:grpSpPr>
          <a:xfrm>
            <a:off x="15164648" y="4836888"/>
            <a:ext cx="454361" cy="700158"/>
            <a:chOff x="2819150" y="3955025"/>
            <a:chExt cx="192200" cy="296175"/>
          </a:xfrm>
        </p:grpSpPr>
        <p:sp>
          <p:nvSpPr>
            <p:cNvPr id="7360" name="Google Shape;7360;p9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1" name="Google Shape;7361;p9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2" name="Google Shape;7362;p9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3" name="Google Shape;7363;p9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4" name="Google Shape;7364;p91"/>
          <p:cNvGrpSpPr/>
          <p:nvPr/>
        </p:nvGrpSpPr>
        <p:grpSpPr>
          <a:xfrm>
            <a:off x="12412194" y="5768083"/>
            <a:ext cx="698266" cy="696434"/>
            <a:chOff x="4629125" y="3235150"/>
            <a:chExt cx="295375" cy="294600"/>
          </a:xfrm>
        </p:grpSpPr>
        <p:sp>
          <p:nvSpPr>
            <p:cNvPr id="7365" name="Google Shape;7365;p9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6" name="Google Shape;7366;p9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7" name="Google Shape;7367;p9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8" name="Google Shape;7368;p9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9" name="Google Shape;7369;p9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0" name="Google Shape;7370;p91"/>
          <p:cNvGrpSpPr/>
          <p:nvPr/>
        </p:nvGrpSpPr>
        <p:grpSpPr>
          <a:xfrm>
            <a:off x="12412165" y="6663150"/>
            <a:ext cx="698326" cy="698266"/>
            <a:chOff x="4628325" y="3599825"/>
            <a:chExt cx="295400" cy="295375"/>
          </a:xfrm>
        </p:grpSpPr>
        <p:sp>
          <p:nvSpPr>
            <p:cNvPr id="7371" name="Google Shape;7371;p9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2" name="Google Shape;7372;p9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3" name="Google Shape;7373;p9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4" name="Google Shape;7374;p9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9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6" name="Google Shape;7376;p9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7" name="Google Shape;7377;p9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8" name="Google Shape;7378;p9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9" name="Google Shape;7379;p9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9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9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2" name="Google Shape;7382;p9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3" name="Google Shape;7383;p91"/>
          <p:cNvGrpSpPr/>
          <p:nvPr/>
        </p:nvGrpSpPr>
        <p:grpSpPr>
          <a:xfrm>
            <a:off x="12454066" y="7614372"/>
            <a:ext cx="614522" cy="700158"/>
            <a:chOff x="4645650" y="3962900"/>
            <a:chExt cx="259950" cy="296175"/>
          </a:xfrm>
        </p:grpSpPr>
        <p:sp>
          <p:nvSpPr>
            <p:cNvPr id="7384" name="Google Shape;7384;p9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5" name="Google Shape;7385;p9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6" name="Google Shape;7386;p9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7" name="Google Shape;7387;p9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8" name="Google Shape;7388;p9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9" name="Google Shape;7389;p9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0" name="Google Shape;7390;p91"/>
          <p:cNvGrpSpPr/>
          <p:nvPr/>
        </p:nvGrpSpPr>
        <p:grpSpPr>
          <a:xfrm>
            <a:off x="15959987" y="6664097"/>
            <a:ext cx="698267" cy="696375"/>
            <a:chOff x="6143725" y="3582500"/>
            <a:chExt cx="295375" cy="294575"/>
          </a:xfrm>
        </p:grpSpPr>
        <p:sp>
          <p:nvSpPr>
            <p:cNvPr id="7391" name="Google Shape;7391;p9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2" name="Google Shape;7392;p9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3" name="Google Shape;7393;p9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4" name="Google Shape;7394;p9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5" name="Google Shape;7395;p9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6" name="Google Shape;7396;p9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7" name="Google Shape;7397;p9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8" name="Google Shape;7398;p91"/>
          <p:cNvGrpSpPr/>
          <p:nvPr/>
        </p:nvGrpSpPr>
        <p:grpSpPr>
          <a:xfrm>
            <a:off x="11497641" y="3062773"/>
            <a:ext cx="701990" cy="700099"/>
            <a:chOff x="1310075" y="3253275"/>
            <a:chExt cx="296950" cy="296150"/>
          </a:xfrm>
        </p:grpSpPr>
        <p:sp>
          <p:nvSpPr>
            <p:cNvPr id="7399" name="Google Shape;7399;p9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0" name="Google Shape;7400;p9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1" name="Google Shape;7401;p9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02" name="Google Shape;7402;p91"/>
          <p:cNvSpPr/>
          <p:nvPr/>
        </p:nvSpPr>
        <p:spPr>
          <a:xfrm>
            <a:off x="11500482" y="39469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03" name="Google Shape;7403;p91"/>
          <p:cNvGrpSpPr/>
          <p:nvPr/>
        </p:nvGrpSpPr>
        <p:grpSpPr>
          <a:xfrm>
            <a:off x="11496695" y="4835291"/>
            <a:ext cx="703881" cy="703349"/>
            <a:chOff x="1310075" y="3980250"/>
            <a:chExt cx="297750" cy="297525"/>
          </a:xfrm>
        </p:grpSpPr>
        <p:sp>
          <p:nvSpPr>
            <p:cNvPr id="7404" name="Google Shape;7404;p9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5" name="Google Shape;7405;p9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6" name="Google Shape;7406;p9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7" name="Google Shape;7407;p9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8" name="Google Shape;7408;p91"/>
          <p:cNvGrpSpPr/>
          <p:nvPr/>
        </p:nvGrpSpPr>
        <p:grpSpPr>
          <a:xfrm>
            <a:off x="16026271" y="3063691"/>
            <a:ext cx="532609" cy="698266"/>
            <a:chOff x="3167275" y="3227275"/>
            <a:chExt cx="225300" cy="295375"/>
          </a:xfrm>
        </p:grpSpPr>
        <p:sp>
          <p:nvSpPr>
            <p:cNvPr id="7409" name="Google Shape;7409;p9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0" name="Google Shape;7410;p9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9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2" name="Google Shape;7412;p9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3" name="Google Shape;7413;p9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14" name="Google Shape;7414;p91"/>
          <p:cNvSpPr/>
          <p:nvPr/>
        </p:nvSpPr>
        <p:spPr>
          <a:xfrm>
            <a:off x="15924948" y="39434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15" name="Google Shape;7415;p91"/>
          <p:cNvGrpSpPr/>
          <p:nvPr/>
        </p:nvGrpSpPr>
        <p:grpSpPr>
          <a:xfrm>
            <a:off x="15940635" y="4837804"/>
            <a:ext cx="703881" cy="698326"/>
            <a:chOff x="3133425" y="3955025"/>
            <a:chExt cx="297750" cy="295400"/>
          </a:xfrm>
        </p:grpSpPr>
        <p:sp>
          <p:nvSpPr>
            <p:cNvPr id="7416" name="Google Shape;7416;p9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7" name="Google Shape;7417;p9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8" name="Google Shape;7418;p9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9" name="Google Shape;7419;p91"/>
          <p:cNvGrpSpPr/>
          <p:nvPr/>
        </p:nvGrpSpPr>
        <p:grpSpPr>
          <a:xfrm>
            <a:off x="13300982" y="5764980"/>
            <a:ext cx="700158" cy="702640"/>
            <a:chOff x="4991425" y="3234750"/>
            <a:chExt cx="296175" cy="297225"/>
          </a:xfrm>
        </p:grpSpPr>
        <p:sp>
          <p:nvSpPr>
            <p:cNvPr id="7420" name="Google Shape;7420;p9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1" name="Google Shape;7421;p9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9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3" name="Google Shape;7423;p9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4" name="Google Shape;7424;p9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5" name="Google Shape;7425;p9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6" name="Google Shape;7426;p91"/>
          <p:cNvGrpSpPr/>
          <p:nvPr/>
        </p:nvGrpSpPr>
        <p:grpSpPr>
          <a:xfrm>
            <a:off x="13300982" y="6704106"/>
            <a:ext cx="700158" cy="616354"/>
            <a:chOff x="4991425" y="3617150"/>
            <a:chExt cx="296175" cy="260725"/>
          </a:xfrm>
        </p:grpSpPr>
        <p:sp>
          <p:nvSpPr>
            <p:cNvPr id="7427" name="Google Shape;7427;p9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8" name="Google Shape;7428;p9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9" name="Google Shape;7429;p9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0" name="Google Shape;7430;p9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1" name="Google Shape;7431;p9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2" name="Google Shape;7432;p9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3" name="Google Shape;7433;p9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4" name="Google Shape;7434;p91"/>
          <p:cNvGrpSpPr/>
          <p:nvPr/>
        </p:nvGrpSpPr>
        <p:grpSpPr>
          <a:xfrm>
            <a:off x="13455529" y="7615288"/>
            <a:ext cx="391065" cy="698326"/>
            <a:chOff x="5056800" y="3962900"/>
            <a:chExt cx="165425" cy="295400"/>
          </a:xfrm>
        </p:grpSpPr>
        <p:sp>
          <p:nvSpPr>
            <p:cNvPr id="7435" name="Google Shape;7435;p9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6" name="Google Shape;7436;p9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7" name="Google Shape;7437;p9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8" name="Google Shape;7438;p91"/>
          <p:cNvGrpSpPr/>
          <p:nvPr/>
        </p:nvGrpSpPr>
        <p:grpSpPr>
          <a:xfrm>
            <a:off x="15958124" y="7615319"/>
            <a:ext cx="701990" cy="698267"/>
            <a:chOff x="6168925" y="3936925"/>
            <a:chExt cx="296950" cy="295375"/>
          </a:xfrm>
        </p:grpSpPr>
        <p:sp>
          <p:nvSpPr>
            <p:cNvPr id="7439" name="Google Shape;7439;p9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0" name="Google Shape;7440;p9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1" name="Google Shape;7441;p9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2" name="Google Shape;7442;p9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3" name="Google Shape;7443;p9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4" name="Google Shape;7444;p9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5" name="Google Shape;7445;p91"/>
          <p:cNvGrpSpPr/>
          <p:nvPr/>
        </p:nvGrpSpPr>
        <p:grpSpPr>
          <a:xfrm>
            <a:off x="12385513" y="3063689"/>
            <a:ext cx="696375" cy="698266"/>
            <a:chOff x="1674750" y="3254050"/>
            <a:chExt cx="294575" cy="295375"/>
          </a:xfrm>
        </p:grpSpPr>
        <p:sp>
          <p:nvSpPr>
            <p:cNvPr id="7446" name="Google Shape;7446;p9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7" name="Google Shape;7447;p9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8" name="Google Shape;7448;p9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9" name="Google Shape;7449;p91"/>
          <p:cNvGrpSpPr/>
          <p:nvPr/>
        </p:nvGrpSpPr>
        <p:grpSpPr>
          <a:xfrm>
            <a:off x="12414353" y="3944871"/>
            <a:ext cx="638694" cy="698266"/>
            <a:chOff x="1687350" y="3618725"/>
            <a:chExt cx="270175" cy="295375"/>
          </a:xfrm>
        </p:grpSpPr>
        <p:sp>
          <p:nvSpPr>
            <p:cNvPr id="7450" name="Google Shape;7450;p9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9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2" name="Google Shape;7452;p9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3" name="Google Shape;7453;p91"/>
          <p:cNvGrpSpPr/>
          <p:nvPr/>
        </p:nvGrpSpPr>
        <p:grpSpPr>
          <a:xfrm>
            <a:off x="12381760" y="4837832"/>
            <a:ext cx="703881" cy="698267"/>
            <a:chOff x="1672375" y="3982600"/>
            <a:chExt cx="297750" cy="295375"/>
          </a:xfrm>
        </p:grpSpPr>
        <p:sp>
          <p:nvSpPr>
            <p:cNvPr id="7454" name="Google Shape;7454;p9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5" name="Google Shape;7455;p9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6" name="Google Shape;7456;p9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7" name="Google Shape;7457;p91"/>
          <p:cNvGrpSpPr/>
          <p:nvPr/>
        </p:nvGrpSpPr>
        <p:grpSpPr>
          <a:xfrm>
            <a:off x="9765744" y="5766222"/>
            <a:ext cx="700158" cy="700158"/>
            <a:chOff x="3497300" y="3227275"/>
            <a:chExt cx="296175" cy="296175"/>
          </a:xfrm>
        </p:grpSpPr>
        <p:sp>
          <p:nvSpPr>
            <p:cNvPr id="7458" name="Google Shape;7458;p9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9" name="Google Shape;7459;p9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0" name="Google Shape;7460;p9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1" name="Google Shape;7461;p9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2" name="Google Shape;7462;p9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3" name="Google Shape;7463;p9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4" name="Google Shape;7464;p9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5" name="Google Shape;7465;p9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6" name="Google Shape;7466;p91"/>
          <p:cNvGrpSpPr/>
          <p:nvPr/>
        </p:nvGrpSpPr>
        <p:grpSpPr>
          <a:xfrm>
            <a:off x="9766689" y="6665012"/>
            <a:ext cx="698267" cy="694543"/>
            <a:chOff x="3497300" y="3591950"/>
            <a:chExt cx="295375" cy="293800"/>
          </a:xfrm>
        </p:grpSpPr>
        <p:sp>
          <p:nvSpPr>
            <p:cNvPr id="7467" name="Google Shape;7467;p9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8" name="Google Shape;7468;p9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9" name="Google Shape;7469;p9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0" name="Google Shape;7470;p9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1" name="Google Shape;7471;p9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2" name="Google Shape;7472;p9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3" name="Google Shape;7473;p9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4" name="Google Shape;7474;p9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5" name="Google Shape;7475;p91"/>
          <p:cNvGrpSpPr/>
          <p:nvPr/>
        </p:nvGrpSpPr>
        <p:grpSpPr>
          <a:xfrm>
            <a:off x="9766689" y="7615289"/>
            <a:ext cx="698267" cy="698326"/>
            <a:chOff x="3497300" y="3955025"/>
            <a:chExt cx="295375" cy="295400"/>
          </a:xfrm>
        </p:grpSpPr>
        <p:sp>
          <p:nvSpPr>
            <p:cNvPr id="7476" name="Google Shape;7476;p9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7" name="Google Shape;7477;p9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8" name="Google Shape;7478;p9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9" name="Google Shape;7479;p91"/>
          <p:cNvGrpSpPr/>
          <p:nvPr/>
        </p:nvGrpSpPr>
        <p:grpSpPr>
          <a:xfrm>
            <a:off x="14215834" y="5767669"/>
            <a:ext cx="655478" cy="697262"/>
            <a:chOff x="5364750" y="3235150"/>
            <a:chExt cx="277275" cy="294950"/>
          </a:xfrm>
        </p:grpSpPr>
        <p:sp>
          <p:nvSpPr>
            <p:cNvPr id="7480" name="Google Shape;7480;p9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1" name="Google Shape;7481;p9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2" name="Google Shape;7482;p9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3" name="Google Shape;7483;p9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4" name="Google Shape;7484;p9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5" name="Google Shape;7485;p9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6" name="Google Shape;7486;p9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7" name="Google Shape;7487;p9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8" name="Google Shape;7488;p91"/>
          <p:cNvGrpSpPr/>
          <p:nvPr/>
        </p:nvGrpSpPr>
        <p:grpSpPr>
          <a:xfrm>
            <a:off x="14192548" y="6660343"/>
            <a:ext cx="702049" cy="703881"/>
            <a:chOff x="5355300" y="3598250"/>
            <a:chExt cx="296975" cy="297750"/>
          </a:xfrm>
        </p:grpSpPr>
        <p:sp>
          <p:nvSpPr>
            <p:cNvPr id="7489" name="Google Shape;7489;p9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0" name="Google Shape;7490;p9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1" name="Google Shape;7491;p9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9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3" name="Google Shape;7493;p9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4" name="Google Shape;7494;p9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5" name="Google Shape;7495;p9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6" name="Google Shape;7496;p9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7" name="Google Shape;7497;p91"/>
          <p:cNvGrpSpPr/>
          <p:nvPr/>
        </p:nvGrpSpPr>
        <p:grpSpPr>
          <a:xfrm>
            <a:off x="14200940" y="7738186"/>
            <a:ext cx="685264" cy="452529"/>
            <a:chOff x="5358450" y="4015675"/>
            <a:chExt cx="289875" cy="191425"/>
          </a:xfrm>
        </p:grpSpPr>
        <p:sp>
          <p:nvSpPr>
            <p:cNvPr id="7498" name="Google Shape;7498;p9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9" name="Google Shape;7499;p9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0" name="Google Shape;7500;p9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1" name="Google Shape;7501;p9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2" name="Google Shape;7502;p91"/>
          <p:cNvGrpSpPr/>
          <p:nvPr/>
        </p:nvGrpSpPr>
        <p:grpSpPr>
          <a:xfrm>
            <a:off x="12453905" y="8503249"/>
            <a:ext cx="702049" cy="650927"/>
            <a:chOff x="6543825" y="3202075"/>
            <a:chExt cx="296975" cy="275350"/>
          </a:xfrm>
        </p:grpSpPr>
        <p:sp>
          <p:nvSpPr>
            <p:cNvPr id="7503" name="Google Shape;7503;p9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4" name="Google Shape;7504;p9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5" name="Google Shape;7505;p9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6" name="Google Shape;7506;p9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7" name="Google Shape;7507;p9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8" name="Google Shape;7508;p9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9" name="Google Shape;7509;p9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0" name="Google Shape;7510;p91"/>
          <p:cNvGrpSpPr/>
          <p:nvPr/>
        </p:nvGrpSpPr>
        <p:grpSpPr>
          <a:xfrm>
            <a:off x="13267867" y="3062743"/>
            <a:ext cx="700158" cy="700158"/>
            <a:chOff x="2037825" y="3254050"/>
            <a:chExt cx="296175" cy="296175"/>
          </a:xfrm>
        </p:grpSpPr>
        <p:sp>
          <p:nvSpPr>
            <p:cNvPr id="7511" name="Google Shape;7511;p9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2" name="Google Shape;7512;p9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9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4" name="Google Shape;7514;p9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5" name="Google Shape;7515;p9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6" name="Google Shape;7516;p9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7" name="Google Shape;7517;p91"/>
          <p:cNvGrpSpPr/>
          <p:nvPr/>
        </p:nvGrpSpPr>
        <p:grpSpPr>
          <a:xfrm>
            <a:off x="13264144" y="3945077"/>
            <a:ext cx="707604" cy="697853"/>
            <a:chOff x="2034675" y="3617925"/>
            <a:chExt cx="299325" cy="295200"/>
          </a:xfrm>
        </p:grpSpPr>
        <p:sp>
          <p:nvSpPr>
            <p:cNvPr id="7518" name="Google Shape;7518;p9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9" name="Google Shape;7519;p9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0" name="Google Shape;7520;p9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1" name="Google Shape;7521;p9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2" name="Google Shape;7522;p9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3" name="Google Shape;7523;p91"/>
          <p:cNvGrpSpPr/>
          <p:nvPr/>
        </p:nvGrpSpPr>
        <p:grpSpPr>
          <a:xfrm>
            <a:off x="13267867" y="4837832"/>
            <a:ext cx="700158" cy="698267"/>
            <a:chOff x="2037825" y="3981825"/>
            <a:chExt cx="296175" cy="295375"/>
          </a:xfrm>
        </p:grpSpPr>
        <p:sp>
          <p:nvSpPr>
            <p:cNvPr id="7524" name="Google Shape;7524;p9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5" name="Google Shape;7525;p9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6" name="Google Shape;7526;p9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7" name="Google Shape;7527;p91"/>
          <p:cNvGrpSpPr/>
          <p:nvPr/>
        </p:nvGrpSpPr>
        <p:grpSpPr>
          <a:xfrm>
            <a:off x="10637903" y="5830464"/>
            <a:ext cx="700158" cy="571674"/>
            <a:chOff x="3860400" y="3254050"/>
            <a:chExt cx="296175" cy="241825"/>
          </a:xfrm>
        </p:grpSpPr>
        <p:sp>
          <p:nvSpPr>
            <p:cNvPr id="7528" name="Google Shape;7528;p9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9" name="Google Shape;7529;p9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0" name="Google Shape;7530;p9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1" name="Google Shape;7531;p9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2" name="Google Shape;7532;p9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3" name="Google Shape;7533;p9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4" name="Google Shape;7534;p9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5" name="Google Shape;7535;p91"/>
          <p:cNvGrpSpPr/>
          <p:nvPr/>
        </p:nvGrpSpPr>
        <p:grpSpPr>
          <a:xfrm>
            <a:off x="10636958" y="6662205"/>
            <a:ext cx="702049" cy="700158"/>
            <a:chOff x="3859600" y="3591950"/>
            <a:chExt cx="296975" cy="296175"/>
          </a:xfrm>
        </p:grpSpPr>
        <p:sp>
          <p:nvSpPr>
            <p:cNvPr id="7536" name="Google Shape;7536;p9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7" name="Google Shape;7537;p9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8" name="Google Shape;7538;p9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9" name="Google Shape;7539;p91"/>
          <p:cNvGrpSpPr/>
          <p:nvPr/>
        </p:nvGrpSpPr>
        <p:grpSpPr>
          <a:xfrm>
            <a:off x="10637903" y="7614372"/>
            <a:ext cx="700158" cy="700158"/>
            <a:chOff x="3860400" y="3955025"/>
            <a:chExt cx="296175" cy="296175"/>
          </a:xfrm>
        </p:grpSpPr>
        <p:sp>
          <p:nvSpPr>
            <p:cNvPr id="7540" name="Google Shape;7540;p9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1" name="Google Shape;7541;p9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2" name="Google Shape;7542;p9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3" name="Google Shape;7543;p9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4" name="Google Shape;7544;p9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5" name="Google Shape;7545;p91"/>
          <p:cNvGrpSpPr/>
          <p:nvPr/>
        </p:nvGrpSpPr>
        <p:grpSpPr>
          <a:xfrm>
            <a:off x="15068334" y="5767167"/>
            <a:ext cx="711328" cy="698267"/>
            <a:chOff x="5716825" y="3235950"/>
            <a:chExt cx="300900" cy="295375"/>
          </a:xfrm>
        </p:grpSpPr>
        <p:sp>
          <p:nvSpPr>
            <p:cNvPr id="7546" name="Google Shape;7546;p9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7" name="Google Shape;7547;p9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8" name="Google Shape;7548;p9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9" name="Google Shape;7549;p9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0" name="Google Shape;7550;p91"/>
          <p:cNvGrpSpPr/>
          <p:nvPr/>
        </p:nvGrpSpPr>
        <p:grpSpPr>
          <a:xfrm>
            <a:off x="15094397" y="6684544"/>
            <a:ext cx="659201" cy="655478"/>
            <a:chOff x="5727850" y="3609275"/>
            <a:chExt cx="278850" cy="277275"/>
          </a:xfrm>
        </p:grpSpPr>
        <p:sp>
          <p:nvSpPr>
            <p:cNvPr id="7551" name="Google Shape;7551;p9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2" name="Google Shape;7552;p9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3" name="Google Shape;7553;p9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4" name="Google Shape;7554;p9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5" name="Google Shape;7555;p9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6" name="Google Shape;7556;p91"/>
          <p:cNvGrpSpPr/>
          <p:nvPr/>
        </p:nvGrpSpPr>
        <p:grpSpPr>
          <a:xfrm>
            <a:off x="15116767" y="7615318"/>
            <a:ext cx="614463" cy="698266"/>
            <a:chOff x="5736525" y="3963700"/>
            <a:chExt cx="259925" cy="295375"/>
          </a:xfrm>
        </p:grpSpPr>
        <p:sp>
          <p:nvSpPr>
            <p:cNvPr id="7557" name="Google Shape;7557;p9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8" name="Google Shape;7558;p9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9" name="Google Shape;7559;p9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0" name="Google Shape;7560;p9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1" name="Google Shape;7561;p9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2" name="Google Shape;7562;p9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3" name="Google Shape;7563;p9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4" name="Google Shape;7564;p91"/>
          <p:cNvGrpSpPr/>
          <p:nvPr/>
        </p:nvGrpSpPr>
        <p:grpSpPr>
          <a:xfrm>
            <a:off x="13299927" y="8513971"/>
            <a:ext cx="702049" cy="700158"/>
            <a:chOff x="6553275" y="3604550"/>
            <a:chExt cx="296975" cy="296175"/>
          </a:xfrm>
        </p:grpSpPr>
        <p:sp>
          <p:nvSpPr>
            <p:cNvPr id="7565" name="Google Shape;7565;p9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6" name="Google Shape;7566;p9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7" name="Google Shape;7567;p9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8" name="Google Shape;7568;p9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9" name="Google Shape;7569;p9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0" name="Google Shape;7570;p9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74" name="Shape 7574"/>
        <p:cNvGrpSpPr/>
        <p:nvPr/>
      </p:nvGrpSpPr>
      <p:grpSpPr>
        <a:xfrm>
          <a:off x="0" y="0"/>
          <a:ext cx="0" cy="0"/>
          <a:chOff x="0" y="0"/>
          <a:chExt cx="0" cy="0"/>
        </a:xfrm>
      </p:grpSpPr>
      <p:sp>
        <p:nvSpPr>
          <p:cNvPr id="7575" name="Google Shape;7575;p92"/>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76" name="Google Shape;7576;p92"/>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577" name="Google Shape;7577;p92"/>
          <p:cNvGrpSpPr/>
          <p:nvPr/>
        </p:nvGrpSpPr>
        <p:grpSpPr>
          <a:xfrm>
            <a:off x="1754114" y="3065893"/>
            <a:ext cx="588802" cy="707291"/>
            <a:chOff x="-35814600" y="3202075"/>
            <a:chExt cx="242625" cy="291450"/>
          </a:xfrm>
        </p:grpSpPr>
        <p:sp>
          <p:nvSpPr>
            <p:cNvPr id="7578" name="Google Shape;7578;p9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9" name="Google Shape;7579;p9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0" name="Google Shape;7580;p9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1" name="Google Shape;7581;p9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2" name="Google Shape;7582;p9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9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4" name="Google Shape;7584;p9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5" name="Google Shape;7585;p92"/>
          <p:cNvGrpSpPr/>
          <p:nvPr/>
        </p:nvGrpSpPr>
        <p:grpSpPr>
          <a:xfrm>
            <a:off x="1694870" y="3947731"/>
            <a:ext cx="707291" cy="707776"/>
            <a:chOff x="-35839800" y="3561025"/>
            <a:chExt cx="291450" cy="291650"/>
          </a:xfrm>
        </p:grpSpPr>
        <p:sp>
          <p:nvSpPr>
            <p:cNvPr id="7586" name="Google Shape;7586;p9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7" name="Google Shape;7587;p9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8" name="Google Shape;7588;p9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9" name="Google Shape;7589;p9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0" name="Google Shape;7590;p9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1" name="Google Shape;7591;p9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2" name="Google Shape;7592;p9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93" name="Google Shape;7593;p92"/>
          <p:cNvSpPr/>
          <p:nvPr/>
        </p:nvSpPr>
        <p:spPr>
          <a:xfrm>
            <a:off x="1691718" y="48188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94" name="Google Shape;7594;p92"/>
          <p:cNvGrpSpPr/>
          <p:nvPr/>
        </p:nvGrpSpPr>
        <p:grpSpPr>
          <a:xfrm>
            <a:off x="6169960" y="3065892"/>
            <a:ext cx="707291" cy="707291"/>
            <a:chOff x="-34003850" y="3227275"/>
            <a:chExt cx="291450" cy="291450"/>
          </a:xfrm>
        </p:grpSpPr>
        <p:sp>
          <p:nvSpPr>
            <p:cNvPr id="7595" name="Google Shape;7595;p9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6" name="Google Shape;7596;p9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7" name="Google Shape;7597;p9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8" name="Google Shape;7598;p9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9" name="Google Shape;7599;p9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0" name="Google Shape;7600;p92"/>
          <p:cNvGrpSpPr/>
          <p:nvPr/>
        </p:nvGrpSpPr>
        <p:grpSpPr>
          <a:xfrm>
            <a:off x="6169020" y="3947275"/>
            <a:ext cx="709172" cy="708686"/>
            <a:chOff x="-34004625" y="3585850"/>
            <a:chExt cx="292225" cy="292025"/>
          </a:xfrm>
        </p:grpSpPr>
        <p:sp>
          <p:nvSpPr>
            <p:cNvPr id="7601" name="Google Shape;7601;p9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2" name="Google Shape;7602;p9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3" name="Google Shape;7603;p9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4" name="Google Shape;7604;p9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5" name="Google Shape;7605;p9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6" name="Google Shape;7606;p92"/>
          <p:cNvGrpSpPr/>
          <p:nvPr/>
        </p:nvGrpSpPr>
        <p:grpSpPr>
          <a:xfrm>
            <a:off x="6168049" y="4817678"/>
            <a:ext cx="711113" cy="709232"/>
            <a:chOff x="-34005425" y="3945575"/>
            <a:chExt cx="293025" cy="292250"/>
          </a:xfrm>
        </p:grpSpPr>
        <p:sp>
          <p:nvSpPr>
            <p:cNvPr id="7607" name="Google Shape;7607;p9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9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9" name="Google Shape;7609;p9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0" name="Google Shape;7610;p92"/>
          <p:cNvGrpSpPr/>
          <p:nvPr/>
        </p:nvGrpSpPr>
        <p:grpSpPr>
          <a:xfrm>
            <a:off x="3462248" y="5764030"/>
            <a:ext cx="716816" cy="711113"/>
            <a:chOff x="-32174975" y="3192625"/>
            <a:chExt cx="295375" cy="293025"/>
          </a:xfrm>
        </p:grpSpPr>
        <p:sp>
          <p:nvSpPr>
            <p:cNvPr id="7611" name="Google Shape;7611;p9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2" name="Google Shape;7612;p9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3" name="Google Shape;7613;p9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4" name="Google Shape;7614;p9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15" name="Google Shape;7615;p92"/>
          <p:cNvSpPr/>
          <p:nvPr/>
        </p:nvSpPr>
        <p:spPr>
          <a:xfrm>
            <a:off x="3456341" y="67061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6" name="Google Shape;7616;p92"/>
          <p:cNvSpPr/>
          <p:nvPr/>
        </p:nvSpPr>
        <p:spPr>
          <a:xfrm>
            <a:off x="3465897" y="76363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17" name="Google Shape;7617;p92"/>
          <p:cNvGrpSpPr/>
          <p:nvPr/>
        </p:nvGrpSpPr>
        <p:grpSpPr>
          <a:xfrm>
            <a:off x="7940547" y="5765941"/>
            <a:ext cx="709172" cy="707291"/>
            <a:chOff x="-30345325" y="3184750"/>
            <a:chExt cx="292225" cy="291450"/>
          </a:xfrm>
        </p:grpSpPr>
        <p:sp>
          <p:nvSpPr>
            <p:cNvPr id="7618" name="Google Shape;7618;p9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9" name="Google Shape;7619;p9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0" name="Google Shape;7620;p9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1" name="Google Shape;7621;p9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2" name="Google Shape;7622;p9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3" name="Google Shape;7623;p92"/>
          <p:cNvGrpSpPr/>
          <p:nvPr/>
        </p:nvGrpSpPr>
        <p:grpSpPr>
          <a:xfrm>
            <a:off x="2590053" y="3065893"/>
            <a:ext cx="707291" cy="707291"/>
            <a:chOff x="-35481425" y="3202075"/>
            <a:chExt cx="291450" cy="291450"/>
          </a:xfrm>
        </p:grpSpPr>
        <p:sp>
          <p:nvSpPr>
            <p:cNvPr id="7624" name="Google Shape;7624;p9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5" name="Google Shape;7625;p9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6" name="Google Shape;7626;p9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7" name="Google Shape;7627;p9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8" name="Google Shape;7628;p9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9" name="Google Shape;7629;p9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0" name="Google Shape;7630;p9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1" name="Google Shape;7631;p92"/>
          <p:cNvGrpSpPr/>
          <p:nvPr/>
        </p:nvGrpSpPr>
        <p:grpSpPr>
          <a:xfrm>
            <a:off x="2589113" y="3948945"/>
            <a:ext cx="709172" cy="705349"/>
            <a:chOff x="-35482200" y="3561225"/>
            <a:chExt cx="292225" cy="290650"/>
          </a:xfrm>
        </p:grpSpPr>
        <p:sp>
          <p:nvSpPr>
            <p:cNvPr id="7632" name="Google Shape;7632;p9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3" name="Google Shape;7633;p9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4" name="Google Shape;7634;p9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5" name="Google Shape;7635;p92"/>
          <p:cNvGrpSpPr/>
          <p:nvPr/>
        </p:nvGrpSpPr>
        <p:grpSpPr>
          <a:xfrm>
            <a:off x="2590053" y="4818680"/>
            <a:ext cx="707291" cy="707230"/>
            <a:chOff x="-35481425" y="3919600"/>
            <a:chExt cx="291450" cy="291425"/>
          </a:xfrm>
        </p:grpSpPr>
        <p:sp>
          <p:nvSpPr>
            <p:cNvPr id="7636" name="Google Shape;7636;p9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7" name="Google Shape;7637;p9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8" name="Google Shape;7638;p9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9" name="Google Shape;7639;p9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0" name="Google Shape;7640;p9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1" name="Google Shape;7641;p9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2" name="Google Shape;7642;p9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3" name="Google Shape;7643;p9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4" name="Google Shape;7644;p92"/>
          <p:cNvGrpSpPr/>
          <p:nvPr/>
        </p:nvGrpSpPr>
        <p:grpSpPr>
          <a:xfrm>
            <a:off x="7061321" y="3066863"/>
            <a:ext cx="714935" cy="705349"/>
            <a:chOff x="-33645475" y="3228075"/>
            <a:chExt cx="294600" cy="290650"/>
          </a:xfrm>
        </p:grpSpPr>
        <p:sp>
          <p:nvSpPr>
            <p:cNvPr id="7645" name="Google Shape;7645;p9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6" name="Google Shape;7646;p9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7" name="Google Shape;7647;p9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8" name="Google Shape;7648;p9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9" name="Google Shape;7649;p9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0" name="Google Shape;7650;p9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1" name="Google Shape;7651;p9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2" name="Google Shape;7652;p92"/>
          <p:cNvGrpSpPr/>
          <p:nvPr/>
        </p:nvGrpSpPr>
        <p:grpSpPr>
          <a:xfrm>
            <a:off x="7063263" y="3947033"/>
            <a:ext cx="711052" cy="709172"/>
            <a:chOff x="-33646250" y="3586425"/>
            <a:chExt cx="293000" cy="292225"/>
          </a:xfrm>
        </p:grpSpPr>
        <p:sp>
          <p:nvSpPr>
            <p:cNvPr id="7653" name="Google Shape;7653;p9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9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5" name="Google Shape;7655;p92"/>
          <p:cNvGrpSpPr/>
          <p:nvPr/>
        </p:nvGrpSpPr>
        <p:grpSpPr>
          <a:xfrm>
            <a:off x="7064203" y="4816737"/>
            <a:ext cx="709172" cy="711113"/>
            <a:chOff x="-33645475" y="3944800"/>
            <a:chExt cx="292225" cy="293025"/>
          </a:xfrm>
        </p:grpSpPr>
        <p:sp>
          <p:nvSpPr>
            <p:cNvPr id="7656" name="Google Shape;7656;p9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7" name="Google Shape;7657;p9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8" name="Google Shape;7658;p9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9" name="Google Shape;7659;p9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0" name="Google Shape;7660;p9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9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9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3" name="Google Shape;7663;p9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4" name="Google Shape;7664;p9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5" name="Google Shape;7665;p9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6" name="Google Shape;7666;p92"/>
          <p:cNvGrpSpPr/>
          <p:nvPr/>
        </p:nvGrpSpPr>
        <p:grpSpPr>
          <a:xfrm>
            <a:off x="4370640" y="5764212"/>
            <a:ext cx="705349" cy="710749"/>
            <a:chOff x="-31809525" y="3192625"/>
            <a:chExt cx="290650" cy="292875"/>
          </a:xfrm>
        </p:grpSpPr>
        <p:sp>
          <p:nvSpPr>
            <p:cNvPr id="7667" name="Google Shape;7667;p9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8" name="Google Shape;7668;p9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9" name="Google Shape;7669;p9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0" name="Google Shape;7670;p9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1" name="Google Shape;7671;p92"/>
          <p:cNvGrpSpPr/>
          <p:nvPr/>
        </p:nvGrpSpPr>
        <p:grpSpPr>
          <a:xfrm>
            <a:off x="4369669" y="6705317"/>
            <a:ext cx="707291" cy="711113"/>
            <a:chOff x="-31811100" y="3550975"/>
            <a:chExt cx="291450" cy="293025"/>
          </a:xfrm>
        </p:grpSpPr>
        <p:sp>
          <p:nvSpPr>
            <p:cNvPr id="7672" name="Google Shape;7672;p9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3" name="Google Shape;7673;p9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4" name="Google Shape;7674;p9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9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6" name="Google Shape;7676;p9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7" name="Google Shape;7677;p9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8" name="Google Shape;7678;p9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9" name="Google Shape;7679;p92"/>
          <p:cNvGrpSpPr/>
          <p:nvPr/>
        </p:nvGrpSpPr>
        <p:grpSpPr>
          <a:xfrm>
            <a:off x="4357262" y="7633923"/>
            <a:ext cx="732105" cy="713661"/>
            <a:chOff x="-31817400" y="3910025"/>
            <a:chExt cx="301675" cy="294075"/>
          </a:xfrm>
        </p:grpSpPr>
        <p:sp>
          <p:nvSpPr>
            <p:cNvPr id="7680" name="Google Shape;7680;p9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1" name="Google Shape;7681;p9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2" name="Google Shape;7682;p9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3" name="Google Shape;7683;p92"/>
          <p:cNvGrpSpPr/>
          <p:nvPr/>
        </p:nvGrpSpPr>
        <p:grpSpPr>
          <a:xfrm>
            <a:off x="7940517" y="6706287"/>
            <a:ext cx="709232" cy="709172"/>
            <a:chOff x="-30354000" y="3569100"/>
            <a:chExt cx="292250" cy="292225"/>
          </a:xfrm>
        </p:grpSpPr>
        <p:sp>
          <p:nvSpPr>
            <p:cNvPr id="7684" name="Google Shape;7684;p9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5" name="Google Shape;7685;p9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6" name="Google Shape;7686;p9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7" name="Google Shape;7687;p9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8" name="Google Shape;7688;p9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9" name="Google Shape;7689;p9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0" name="Google Shape;7690;p92"/>
          <p:cNvGrpSpPr/>
          <p:nvPr/>
        </p:nvGrpSpPr>
        <p:grpSpPr>
          <a:xfrm>
            <a:off x="3497673" y="3065893"/>
            <a:ext cx="684297" cy="707291"/>
            <a:chOff x="-35118325" y="3202075"/>
            <a:chExt cx="281975" cy="291450"/>
          </a:xfrm>
        </p:grpSpPr>
        <p:sp>
          <p:nvSpPr>
            <p:cNvPr id="7691" name="Google Shape;7691;p9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2" name="Google Shape;7692;p9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3" name="Google Shape;7693;p9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4" name="Google Shape;7694;p9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5" name="Google Shape;7695;p92"/>
          <p:cNvGrpSpPr/>
          <p:nvPr/>
        </p:nvGrpSpPr>
        <p:grpSpPr>
          <a:xfrm>
            <a:off x="3485236" y="3948399"/>
            <a:ext cx="709172" cy="706441"/>
            <a:chOff x="-35123050" y="3561225"/>
            <a:chExt cx="292225" cy="291100"/>
          </a:xfrm>
        </p:grpSpPr>
        <p:sp>
          <p:nvSpPr>
            <p:cNvPr id="7696" name="Google Shape;7696;p9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7" name="Google Shape;7697;p9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8" name="Google Shape;7698;p92"/>
          <p:cNvGrpSpPr/>
          <p:nvPr/>
        </p:nvGrpSpPr>
        <p:grpSpPr>
          <a:xfrm>
            <a:off x="3569355" y="4818680"/>
            <a:ext cx="540934" cy="707230"/>
            <a:chOff x="-35089175" y="3919600"/>
            <a:chExt cx="222900" cy="291425"/>
          </a:xfrm>
        </p:grpSpPr>
        <p:sp>
          <p:nvSpPr>
            <p:cNvPr id="7699" name="Google Shape;7699;p9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0" name="Google Shape;7700;p9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1" name="Google Shape;7701;p92"/>
          <p:cNvGrpSpPr/>
          <p:nvPr/>
        </p:nvGrpSpPr>
        <p:grpSpPr>
          <a:xfrm>
            <a:off x="7963346" y="3065406"/>
            <a:ext cx="672891" cy="708262"/>
            <a:chOff x="-33277650" y="3226875"/>
            <a:chExt cx="277275" cy="291850"/>
          </a:xfrm>
        </p:grpSpPr>
        <p:sp>
          <p:nvSpPr>
            <p:cNvPr id="7702" name="Google Shape;7702;p9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3" name="Google Shape;7703;p9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4" name="Google Shape;7704;p9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5" name="Google Shape;7705;p9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6" name="Google Shape;7706;p9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9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8" name="Google Shape;7708;p9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9" name="Google Shape;7709;p92"/>
          <p:cNvGrpSpPr/>
          <p:nvPr/>
        </p:nvGrpSpPr>
        <p:grpSpPr>
          <a:xfrm>
            <a:off x="7946146" y="3947973"/>
            <a:ext cx="707291" cy="707291"/>
            <a:chOff x="-33286325" y="3586425"/>
            <a:chExt cx="291450" cy="291450"/>
          </a:xfrm>
        </p:grpSpPr>
        <p:sp>
          <p:nvSpPr>
            <p:cNvPr id="7710" name="Google Shape;7710;p9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1" name="Google Shape;7711;p9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2" name="Google Shape;7712;p9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3" name="Google Shape;7713;p9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4" name="Google Shape;7714;p9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5" name="Google Shape;7715;p92"/>
          <p:cNvGrpSpPr/>
          <p:nvPr/>
        </p:nvGrpSpPr>
        <p:grpSpPr>
          <a:xfrm>
            <a:off x="7946146" y="4816737"/>
            <a:ext cx="707291" cy="711113"/>
            <a:chOff x="-33286325" y="3944800"/>
            <a:chExt cx="291450" cy="293025"/>
          </a:xfrm>
        </p:grpSpPr>
        <p:sp>
          <p:nvSpPr>
            <p:cNvPr id="7716" name="Google Shape;7716;p9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7" name="Google Shape;7717;p9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8" name="Google Shape;7718;p9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9" name="Google Shape;7719;p9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0" name="Google Shape;7720;p92"/>
          <p:cNvGrpSpPr/>
          <p:nvPr/>
        </p:nvGrpSpPr>
        <p:grpSpPr>
          <a:xfrm>
            <a:off x="5262941" y="5763059"/>
            <a:ext cx="707291" cy="713055"/>
            <a:chOff x="-31452725" y="3191825"/>
            <a:chExt cx="291450" cy="293825"/>
          </a:xfrm>
        </p:grpSpPr>
        <p:sp>
          <p:nvSpPr>
            <p:cNvPr id="7721" name="Google Shape;7721;p9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2" name="Google Shape;7722;p9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3" name="Google Shape;7723;p9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9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5" name="Google Shape;7725;p92"/>
          <p:cNvGrpSpPr/>
          <p:nvPr/>
        </p:nvGrpSpPr>
        <p:grpSpPr>
          <a:xfrm>
            <a:off x="5262001" y="6706287"/>
            <a:ext cx="709172" cy="709172"/>
            <a:chOff x="-31452725" y="3551775"/>
            <a:chExt cx="292225" cy="292225"/>
          </a:xfrm>
        </p:grpSpPr>
        <p:sp>
          <p:nvSpPr>
            <p:cNvPr id="7726" name="Google Shape;7726;p9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7" name="Google Shape;7727;p9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8" name="Google Shape;7728;p9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9" name="Google Shape;7729;p9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0" name="Google Shape;7730;p92"/>
          <p:cNvGrpSpPr/>
          <p:nvPr/>
        </p:nvGrpSpPr>
        <p:grpSpPr>
          <a:xfrm>
            <a:off x="5259119" y="7634257"/>
            <a:ext cx="714935" cy="712994"/>
            <a:chOff x="-31455100" y="3909350"/>
            <a:chExt cx="294600" cy="293800"/>
          </a:xfrm>
        </p:grpSpPr>
        <p:sp>
          <p:nvSpPr>
            <p:cNvPr id="7731" name="Google Shape;7731;p9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2" name="Google Shape;7732;p9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3" name="Google Shape;7733;p92"/>
          <p:cNvGrpSpPr/>
          <p:nvPr/>
        </p:nvGrpSpPr>
        <p:grpSpPr>
          <a:xfrm>
            <a:off x="7941488" y="7636168"/>
            <a:ext cx="707291" cy="709172"/>
            <a:chOff x="-30345325" y="3918800"/>
            <a:chExt cx="291450" cy="292225"/>
          </a:xfrm>
        </p:grpSpPr>
        <p:sp>
          <p:nvSpPr>
            <p:cNvPr id="7734" name="Google Shape;7734;p9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5" name="Google Shape;7735;p9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6" name="Google Shape;7736;p9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7" name="Google Shape;7737;p9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8" name="Google Shape;7738;p9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9" name="Google Shape;7739;p92"/>
          <p:cNvGrpSpPr/>
          <p:nvPr/>
        </p:nvGrpSpPr>
        <p:grpSpPr>
          <a:xfrm>
            <a:off x="4401471" y="3065893"/>
            <a:ext cx="665186" cy="707291"/>
            <a:chOff x="-34755225" y="3202075"/>
            <a:chExt cx="274100" cy="291450"/>
          </a:xfrm>
        </p:grpSpPr>
        <p:sp>
          <p:nvSpPr>
            <p:cNvPr id="7740" name="Google Shape;7740;p9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1" name="Google Shape;7741;p9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2" name="Google Shape;7742;p9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3" name="Google Shape;7743;p9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4" name="Google Shape;7744;p9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5" name="Google Shape;7745;p9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6" name="Google Shape;7746;p9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7" name="Google Shape;7747;p92"/>
          <p:cNvGrpSpPr/>
          <p:nvPr/>
        </p:nvGrpSpPr>
        <p:grpSpPr>
          <a:xfrm>
            <a:off x="4380419" y="3947974"/>
            <a:ext cx="707291" cy="707291"/>
            <a:chOff x="-34763900" y="3561225"/>
            <a:chExt cx="291450" cy="291450"/>
          </a:xfrm>
        </p:grpSpPr>
        <p:sp>
          <p:nvSpPr>
            <p:cNvPr id="7748" name="Google Shape;7748;p9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9" name="Google Shape;7749;p9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0" name="Google Shape;7750;p9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51" name="Google Shape;7751;p92"/>
          <p:cNvSpPr/>
          <p:nvPr/>
        </p:nvSpPr>
        <p:spPr>
          <a:xfrm>
            <a:off x="4379215" y="48188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52" name="Google Shape;7752;p92"/>
          <p:cNvGrpSpPr/>
          <p:nvPr/>
        </p:nvGrpSpPr>
        <p:grpSpPr>
          <a:xfrm>
            <a:off x="1690213" y="5764999"/>
            <a:ext cx="709172" cy="709172"/>
            <a:chOff x="-32927950" y="3227275"/>
            <a:chExt cx="292225" cy="292225"/>
          </a:xfrm>
        </p:grpSpPr>
        <p:sp>
          <p:nvSpPr>
            <p:cNvPr id="7753" name="Google Shape;7753;p9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4" name="Google Shape;7754;p9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5" name="Google Shape;7755;p9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6" name="Google Shape;7756;p9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7" name="Google Shape;7757;p9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8" name="Google Shape;7758;p92"/>
          <p:cNvGrpSpPr/>
          <p:nvPr/>
        </p:nvGrpSpPr>
        <p:grpSpPr>
          <a:xfrm>
            <a:off x="1689242" y="6707226"/>
            <a:ext cx="711113" cy="707291"/>
            <a:chOff x="-32927950" y="3586425"/>
            <a:chExt cx="293025" cy="291450"/>
          </a:xfrm>
        </p:grpSpPr>
        <p:sp>
          <p:nvSpPr>
            <p:cNvPr id="7759" name="Google Shape;7759;p9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0" name="Google Shape;7760;p9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1" name="Google Shape;7761;p9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2" name="Google Shape;7762;p9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3" name="Google Shape;7763;p9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4" name="Google Shape;7764;p92"/>
          <p:cNvGrpSpPr/>
          <p:nvPr/>
        </p:nvGrpSpPr>
        <p:grpSpPr>
          <a:xfrm>
            <a:off x="1690213" y="7635196"/>
            <a:ext cx="709172" cy="711113"/>
            <a:chOff x="-32927950" y="3944800"/>
            <a:chExt cx="292225" cy="293025"/>
          </a:xfrm>
        </p:grpSpPr>
        <p:sp>
          <p:nvSpPr>
            <p:cNvPr id="7765" name="Google Shape;7765;p9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6" name="Google Shape;7766;p9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7" name="Google Shape;7767;p9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8" name="Google Shape;7768;p9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9" name="Google Shape;7769;p9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0" name="Google Shape;7770;p9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1" name="Google Shape;7771;p9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2" name="Google Shape;7772;p9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3" name="Google Shape;7773;p9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4" name="Google Shape;7774;p92"/>
          <p:cNvGrpSpPr/>
          <p:nvPr/>
        </p:nvGrpSpPr>
        <p:grpSpPr>
          <a:xfrm>
            <a:off x="6147796" y="5765698"/>
            <a:ext cx="709172" cy="707776"/>
            <a:chOff x="-31094350" y="3194000"/>
            <a:chExt cx="292225" cy="291650"/>
          </a:xfrm>
        </p:grpSpPr>
        <p:sp>
          <p:nvSpPr>
            <p:cNvPr id="7775" name="Google Shape;7775;p9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6" name="Google Shape;7776;p9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7" name="Google Shape;7777;p9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8" name="Google Shape;7778;p9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9" name="Google Shape;7779;p9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0" name="Google Shape;7780;p9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1" name="Google Shape;7781;p9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2" name="Google Shape;7782;p9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3" name="Google Shape;7783;p92"/>
          <p:cNvGrpSpPr/>
          <p:nvPr/>
        </p:nvGrpSpPr>
        <p:grpSpPr>
          <a:xfrm>
            <a:off x="6148737" y="6706682"/>
            <a:ext cx="707291" cy="708383"/>
            <a:chOff x="-31093575" y="3552550"/>
            <a:chExt cx="291450" cy="291900"/>
          </a:xfrm>
        </p:grpSpPr>
        <p:sp>
          <p:nvSpPr>
            <p:cNvPr id="7784" name="Google Shape;7784;p9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5" name="Google Shape;7785;p9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6" name="Google Shape;7786;p9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7" name="Google Shape;7787;p9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8" name="Google Shape;7788;p92"/>
          <p:cNvGrpSpPr/>
          <p:nvPr/>
        </p:nvGrpSpPr>
        <p:grpSpPr>
          <a:xfrm>
            <a:off x="6148737" y="7637139"/>
            <a:ext cx="707291" cy="707230"/>
            <a:chOff x="-31093575" y="3911725"/>
            <a:chExt cx="291450" cy="291425"/>
          </a:xfrm>
        </p:grpSpPr>
        <p:sp>
          <p:nvSpPr>
            <p:cNvPr id="7789" name="Google Shape;7789;p9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0" name="Google Shape;7790;p9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1" name="Google Shape;7791;p92"/>
          <p:cNvGrpSpPr/>
          <p:nvPr/>
        </p:nvGrpSpPr>
        <p:grpSpPr>
          <a:xfrm>
            <a:off x="4367597" y="8551072"/>
            <a:ext cx="712994" cy="709172"/>
            <a:chOff x="-29946000" y="3183175"/>
            <a:chExt cx="293800" cy="292225"/>
          </a:xfrm>
        </p:grpSpPr>
        <p:sp>
          <p:nvSpPr>
            <p:cNvPr id="7792" name="Google Shape;7792;p9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9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4" name="Google Shape;7794;p9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5" name="Google Shape;7795;p9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6" name="Google Shape;7796;p9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7" name="Google Shape;7797;p9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8" name="Google Shape;7798;p92"/>
          <p:cNvGrpSpPr/>
          <p:nvPr/>
        </p:nvGrpSpPr>
        <p:grpSpPr>
          <a:xfrm>
            <a:off x="5256659" y="3065377"/>
            <a:ext cx="716816" cy="708322"/>
            <a:chOff x="-34408675" y="3202075"/>
            <a:chExt cx="295375" cy="291875"/>
          </a:xfrm>
        </p:grpSpPr>
        <p:sp>
          <p:nvSpPr>
            <p:cNvPr id="7799" name="Google Shape;7799;p9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0" name="Google Shape;7800;p9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1" name="Google Shape;7801;p9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2" name="Google Shape;7802;p9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3" name="Google Shape;7803;p92"/>
          <p:cNvGrpSpPr/>
          <p:nvPr/>
        </p:nvGrpSpPr>
        <p:grpSpPr>
          <a:xfrm>
            <a:off x="5260481" y="3945365"/>
            <a:ext cx="709172" cy="712508"/>
            <a:chOff x="-34405525" y="3558075"/>
            <a:chExt cx="292225" cy="293600"/>
          </a:xfrm>
        </p:grpSpPr>
        <p:sp>
          <p:nvSpPr>
            <p:cNvPr id="7804" name="Google Shape;7804;p9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5" name="Google Shape;7805;p9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6" name="Google Shape;7806;p9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7" name="Google Shape;7807;p92"/>
          <p:cNvGrpSpPr/>
          <p:nvPr/>
        </p:nvGrpSpPr>
        <p:grpSpPr>
          <a:xfrm>
            <a:off x="5259510" y="4818680"/>
            <a:ext cx="711113" cy="707230"/>
            <a:chOff x="-34406325" y="3919600"/>
            <a:chExt cx="293025" cy="291425"/>
          </a:xfrm>
        </p:grpSpPr>
        <p:sp>
          <p:nvSpPr>
            <p:cNvPr id="7808" name="Google Shape;7808;p9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9" name="Google Shape;7809;p9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0" name="Google Shape;7810;p9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1" name="Google Shape;7811;p9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2" name="Google Shape;7812;p9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3" name="Google Shape;7813;p9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4" name="Google Shape;7814;p9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5" name="Google Shape;7815;p92"/>
          <p:cNvGrpSpPr/>
          <p:nvPr/>
        </p:nvGrpSpPr>
        <p:grpSpPr>
          <a:xfrm>
            <a:off x="2587307" y="5777406"/>
            <a:ext cx="707291" cy="684358"/>
            <a:chOff x="-32568800" y="3232000"/>
            <a:chExt cx="291450" cy="282000"/>
          </a:xfrm>
        </p:grpSpPr>
        <p:sp>
          <p:nvSpPr>
            <p:cNvPr id="7816" name="Google Shape;7816;p9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7" name="Google Shape;7817;p9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8" name="Google Shape;7818;p92"/>
          <p:cNvGrpSpPr/>
          <p:nvPr/>
        </p:nvGrpSpPr>
        <p:grpSpPr>
          <a:xfrm>
            <a:off x="2586366" y="6707226"/>
            <a:ext cx="709172" cy="707291"/>
            <a:chOff x="-32569575" y="3586425"/>
            <a:chExt cx="292225" cy="291450"/>
          </a:xfrm>
        </p:grpSpPr>
        <p:sp>
          <p:nvSpPr>
            <p:cNvPr id="7819" name="Google Shape;7819;p9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0" name="Google Shape;7820;p9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1" name="Google Shape;7821;p92"/>
          <p:cNvGrpSpPr/>
          <p:nvPr/>
        </p:nvGrpSpPr>
        <p:grpSpPr>
          <a:xfrm>
            <a:off x="2568196" y="7636410"/>
            <a:ext cx="745513" cy="708686"/>
            <a:chOff x="-32576675" y="3944600"/>
            <a:chExt cx="307200" cy="292025"/>
          </a:xfrm>
        </p:grpSpPr>
        <p:sp>
          <p:nvSpPr>
            <p:cNvPr id="7822" name="Google Shape;7822;p9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3" name="Google Shape;7823;p9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4" name="Google Shape;7824;p92"/>
          <p:cNvGrpSpPr/>
          <p:nvPr/>
        </p:nvGrpSpPr>
        <p:grpSpPr>
          <a:xfrm>
            <a:off x="7058130" y="5765000"/>
            <a:ext cx="709172" cy="709172"/>
            <a:chOff x="-30735200" y="3192625"/>
            <a:chExt cx="292225" cy="292225"/>
          </a:xfrm>
        </p:grpSpPr>
        <p:sp>
          <p:nvSpPr>
            <p:cNvPr id="7825" name="Google Shape;7825;p9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6" name="Google Shape;7826;p9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9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8" name="Google Shape;7828;p9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9" name="Google Shape;7829;p9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0" name="Google Shape;7830;p9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1" name="Google Shape;7831;p9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2" name="Google Shape;7832;p92"/>
          <p:cNvGrpSpPr/>
          <p:nvPr/>
        </p:nvGrpSpPr>
        <p:grpSpPr>
          <a:xfrm>
            <a:off x="7058130" y="6707865"/>
            <a:ext cx="709172" cy="706017"/>
            <a:chOff x="-30735200" y="3552550"/>
            <a:chExt cx="292225" cy="290925"/>
          </a:xfrm>
        </p:grpSpPr>
        <p:sp>
          <p:nvSpPr>
            <p:cNvPr id="7833" name="Google Shape;7833;p9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4" name="Google Shape;7834;p9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5" name="Google Shape;7835;p92"/>
          <p:cNvGrpSpPr/>
          <p:nvPr/>
        </p:nvGrpSpPr>
        <p:grpSpPr>
          <a:xfrm>
            <a:off x="7058130" y="7637109"/>
            <a:ext cx="709172" cy="707291"/>
            <a:chOff x="-30735200" y="3910925"/>
            <a:chExt cx="292225" cy="291450"/>
          </a:xfrm>
        </p:grpSpPr>
        <p:sp>
          <p:nvSpPr>
            <p:cNvPr id="7836" name="Google Shape;7836;p9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7" name="Google Shape;7837;p9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38" name="Google Shape;7838;p92"/>
          <p:cNvSpPr/>
          <p:nvPr/>
        </p:nvSpPr>
        <p:spPr>
          <a:xfrm>
            <a:off x="5264360" y="85512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39" name="Google Shape;7839;p92"/>
          <p:cNvGrpSpPr/>
          <p:nvPr/>
        </p:nvGrpSpPr>
        <p:grpSpPr>
          <a:xfrm>
            <a:off x="9765819" y="3062842"/>
            <a:ext cx="717941" cy="718448"/>
            <a:chOff x="-57956275" y="3197925"/>
            <a:chExt cx="319000" cy="319225"/>
          </a:xfrm>
        </p:grpSpPr>
        <p:sp>
          <p:nvSpPr>
            <p:cNvPr id="7840" name="Google Shape;7840;p9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1" name="Google Shape;7841;p9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2" name="Google Shape;7842;p9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3" name="Google Shape;7843;p9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4" name="Google Shape;7844;p9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5" name="Google Shape;7845;p9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6" name="Google Shape;7846;p9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7" name="Google Shape;7847;p92"/>
          <p:cNvGrpSpPr/>
          <p:nvPr/>
        </p:nvGrpSpPr>
        <p:grpSpPr>
          <a:xfrm>
            <a:off x="9810128" y="3975693"/>
            <a:ext cx="629324" cy="717941"/>
            <a:chOff x="-57940525" y="3590375"/>
            <a:chExt cx="279625" cy="319000"/>
          </a:xfrm>
        </p:grpSpPr>
        <p:sp>
          <p:nvSpPr>
            <p:cNvPr id="7848" name="Google Shape;7848;p9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9" name="Google Shape;7849;p9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0" name="Google Shape;7850;p9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1" name="Google Shape;7851;p9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2" name="Google Shape;7852;p9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3" name="Google Shape;7853;p92"/>
          <p:cNvGrpSpPr/>
          <p:nvPr/>
        </p:nvGrpSpPr>
        <p:grpSpPr>
          <a:xfrm>
            <a:off x="9751890" y="4858434"/>
            <a:ext cx="716197" cy="717998"/>
            <a:chOff x="-57959425" y="3982600"/>
            <a:chExt cx="318225" cy="319025"/>
          </a:xfrm>
        </p:grpSpPr>
        <p:sp>
          <p:nvSpPr>
            <p:cNvPr id="7854" name="Google Shape;7854;p9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5" name="Google Shape;7855;p9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6" name="Google Shape;7856;p9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7" name="Google Shape;7857;p9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8" name="Google Shape;7858;p92"/>
          <p:cNvGrpSpPr/>
          <p:nvPr/>
        </p:nvGrpSpPr>
        <p:grpSpPr>
          <a:xfrm>
            <a:off x="14152224" y="3065092"/>
            <a:ext cx="714453" cy="714453"/>
            <a:chOff x="-55987225" y="3198925"/>
            <a:chExt cx="317450" cy="317450"/>
          </a:xfrm>
        </p:grpSpPr>
        <p:sp>
          <p:nvSpPr>
            <p:cNvPr id="7859" name="Google Shape;7859;p9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0" name="Google Shape;7860;p9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1" name="Google Shape;7861;p9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2" name="Google Shape;7862;p9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3" name="Google Shape;7863;p92"/>
          <p:cNvGrpSpPr/>
          <p:nvPr/>
        </p:nvGrpSpPr>
        <p:grpSpPr>
          <a:xfrm>
            <a:off x="14152224" y="3977156"/>
            <a:ext cx="714453" cy="714734"/>
            <a:chOff x="-55987225" y="3591025"/>
            <a:chExt cx="317450" cy="317575"/>
          </a:xfrm>
        </p:grpSpPr>
        <p:sp>
          <p:nvSpPr>
            <p:cNvPr id="7864" name="Google Shape;7864;p9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5" name="Google Shape;7865;p9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6" name="Google Shape;7866;p9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7" name="Google Shape;7867;p9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8" name="Google Shape;7868;p9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9" name="Google Shape;7869;p92"/>
          <p:cNvGrpSpPr/>
          <p:nvPr/>
        </p:nvGrpSpPr>
        <p:grpSpPr>
          <a:xfrm>
            <a:off x="14180054" y="4858434"/>
            <a:ext cx="717998" cy="717998"/>
            <a:chOff x="-55988800" y="3982600"/>
            <a:chExt cx="319025" cy="319025"/>
          </a:xfrm>
        </p:grpSpPr>
        <p:sp>
          <p:nvSpPr>
            <p:cNvPr id="7870" name="Google Shape;7870;p9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1" name="Google Shape;7871;p9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2" name="Google Shape;7872;p9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3" name="Google Shape;7873;p9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4" name="Google Shape;7874;p9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5" name="Google Shape;7875;p92"/>
          <p:cNvGrpSpPr/>
          <p:nvPr/>
        </p:nvGrpSpPr>
        <p:grpSpPr>
          <a:xfrm>
            <a:off x="11497092" y="5774349"/>
            <a:ext cx="712652" cy="717941"/>
            <a:chOff x="-54026025" y="3192625"/>
            <a:chExt cx="316650" cy="319000"/>
          </a:xfrm>
        </p:grpSpPr>
        <p:sp>
          <p:nvSpPr>
            <p:cNvPr id="7876" name="Google Shape;7876;p9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7" name="Google Shape;7877;p9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8" name="Google Shape;7878;p9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9" name="Google Shape;7879;p9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0" name="Google Shape;7880;p9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1" name="Google Shape;7881;p9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2" name="Google Shape;7882;p9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3" name="Google Shape;7883;p9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4" name="Google Shape;7884;p92"/>
          <p:cNvGrpSpPr/>
          <p:nvPr/>
        </p:nvGrpSpPr>
        <p:grpSpPr>
          <a:xfrm>
            <a:off x="11536984" y="6716296"/>
            <a:ext cx="632869" cy="716197"/>
            <a:chOff x="-54007925" y="3584850"/>
            <a:chExt cx="281200" cy="318225"/>
          </a:xfrm>
        </p:grpSpPr>
        <p:sp>
          <p:nvSpPr>
            <p:cNvPr id="7885" name="Google Shape;7885;p9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6" name="Google Shape;7886;p9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7" name="Google Shape;7887;p9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8" name="Google Shape;7888;p9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9" name="Google Shape;7889;p9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0" name="Google Shape;7890;p9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1" name="Google Shape;7891;p92"/>
          <p:cNvGrpSpPr/>
          <p:nvPr/>
        </p:nvGrpSpPr>
        <p:grpSpPr>
          <a:xfrm>
            <a:off x="11536984" y="7640066"/>
            <a:ext cx="632869" cy="717829"/>
            <a:chOff x="-54007925" y="3975575"/>
            <a:chExt cx="281200" cy="318950"/>
          </a:xfrm>
        </p:grpSpPr>
        <p:sp>
          <p:nvSpPr>
            <p:cNvPr id="7892" name="Google Shape;7892;p9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3" name="Google Shape;7893;p9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4" name="Google Shape;7894;p9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5" name="Google Shape;7895;p9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6" name="Google Shape;7896;p92"/>
          <p:cNvGrpSpPr/>
          <p:nvPr/>
        </p:nvGrpSpPr>
        <p:grpSpPr>
          <a:xfrm>
            <a:off x="16006717" y="5809008"/>
            <a:ext cx="549540" cy="716985"/>
            <a:chOff x="-52005775" y="3208025"/>
            <a:chExt cx="244175" cy="318575"/>
          </a:xfrm>
        </p:grpSpPr>
        <p:sp>
          <p:nvSpPr>
            <p:cNvPr id="7897" name="Google Shape;7897;p9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8" name="Google Shape;7898;p9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9" name="Google Shape;7899;p9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0" name="Google Shape;7900;p9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1" name="Google Shape;7901;p9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2" name="Google Shape;7902;p9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3" name="Google Shape;7903;p9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4" name="Google Shape;7904;p9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5" name="Google Shape;7905;p9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6" name="Google Shape;7906;p9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7" name="Google Shape;7907;p9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8" name="Google Shape;7908;p92"/>
          <p:cNvGrpSpPr/>
          <p:nvPr/>
        </p:nvGrpSpPr>
        <p:grpSpPr>
          <a:xfrm>
            <a:off x="10619650" y="3065092"/>
            <a:ext cx="716197" cy="716197"/>
            <a:chOff x="-57568775" y="3198925"/>
            <a:chExt cx="318225" cy="318225"/>
          </a:xfrm>
        </p:grpSpPr>
        <p:sp>
          <p:nvSpPr>
            <p:cNvPr id="7909" name="Google Shape;7909;p9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0" name="Google Shape;7910;p9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1" name="Google Shape;7911;p9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2" name="Google Shape;7912;p9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3" name="Google Shape;7913;p9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4" name="Google Shape;7914;p9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5" name="Google Shape;7915;p92"/>
          <p:cNvGrpSpPr/>
          <p:nvPr/>
        </p:nvGrpSpPr>
        <p:grpSpPr>
          <a:xfrm>
            <a:off x="10663086" y="3975693"/>
            <a:ext cx="629324" cy="716197"/>
            <a:chOff x="-57549075" y="3590375"/>
            <a:chExt cx="279625" cy="318225"/>
          </a:xfrm>
        </p:grpSpPr>
        <p:sp>
          <p:nvSpPr>
            <p:cNvPr id="7916" name="Google Shape;7916;p9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7" name="Google Shape;7917;p9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8" name="Google Shape;7918;p9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9" name="Google Shape;7919;p9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0" name="Google Shape;7920;p92"/>
          <p:cNvGrpSpPr/>
          <p:nvPr/>
        </p:nvGrpSpPr>
        <p:grpSpPr>
          <a:xfrm>
            <a:off x="10647480" y="4858434"/>
            <a:ext cx="719742" cy="719742"/>
            <a:chOff x="-57570350" y="3982600"/>
            <a:chExt cx="319800" cy="319800"/>
          </a:xfrm>
        </p:grpSpPr>
        <p:sp>
          <p:nvSpPr>
            <p:cNvPr id="7921" name="Google Shape;7921;p9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2" name="Google Shape;7922;p9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3" name="Google Shape;7923;p9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4" name="Google Shape;7924;p9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5" name="Google Shape;7925;p92"/>
          <p:cNvGrpSpPr/>
          <p:nvPr/>
        </p:nvGrpSpPr>
        <p:grpSpPr>
          <a:xfrm>
            <a:off x="15077558" y="3063292"/>
            <a:ext cx="629324" cy="717998"/>
            <a:chOff x="-55576850" y="3198125"/>
            <a:chExt cx="279625" cy="319025"/>
          </a:xfrm>
        </p:grpSpPr>
        <p:sp>
          <p:nvSpPr>
            <p:cNvPr id="7926" name="Google Shape;7926;p9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7" name="Google Shape;7927;p9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8" name="Google Shape;7928;p9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9" name="Google Shape;7929;p9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0" name="Google Shape;7930;p92"/>
          <p:cNvGrpSpPr/>
          <p:nvPr/>
        </p:nvGrpSpPr>
        <p:grpSpPr>
          <a:xfrm>
            <a:off x="15032349" y="3975243"/>
            <a:ext cx="719742" cy="716647"/>
            <a:chOff x="-55596550" y="3590175"/>
            <a:chExt cx="319800" cy="318425"/>
          </a:xfrm>
        </p:grpSpPr>
        <p:sp>
          <p:nvSpPr>
            <p:cNvPr id="7931" name="Google Shape;7931;p9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2" name="Google Shape;7932;p9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3" name="Google Shape;7933;p9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4" name="Google Shape;7934;p9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5" name="Google Shape;7935;p92"/>
          <p:cNvGrpSpPr/>
          <p:nvPr/>
        </p:nvGrpSpPr>
        <p:grpSpPr>
          <a:xfrm>
            <a:off x="15062824" y="4857928"/>
            <a:ext cx="717998" cy="718504"/>
            <a:chOff x="-55595775" y="3982375"/>
            <a:chExt cx="319025" cy="319250"/>
          </a:xfrm>
        </p:grpSpPr>
        <p:sp>
          <p:nvSpPr>
            <p:cNvPr id="7936" name="Google Shape;7936;p9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7" name="Google Shape;7937;p9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8" name="Google Shape;7938;p9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9" name="Google Shape;7939;p9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0" name="Google Shape;7940;p9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1" name="Google Shape;7941;p9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2" name="Google Shape;7942;p92"/>
          <p:cNvGrpSpPr/>
          <p:nvPr/>
        </p:nvGrpSpPr>
        <p:grpSpPr>
          <a:xfrm>
            <a:off x="12377189" y="5774349"/>
            <a:ext cx="717998" cy="716197"/>
            <a:chOff x="-53635375" y="3192625"/>
            <a:chExt cx="319025" cy="318225"/>
          </a:xfrm>
        </p:grpSpPr>
        <p:sp>
          <p:nvSpPr>
            <p:cNvPr id="7943" name="Google Shape;7943;p9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4" name="Google Shape;7944;p9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5" name="Google Shape;7945;p9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6" name="Google Shape;7946;p92"/>
          <p:cNvGrpSpPr/>
          <p:nvPr/>
        </p:nvGrpSpPr>
        <p:grpSpPr>
          <a:xfrm>
            <a:off x="12421526" y="6716296"/>
            <a:ext cx="629324" cy="717998"/>
            <a:chOff x="-53615675" y="3584850"/>
            <a:chExt cx="279625" cy="319025"/>
          </a:xfrm>
        </p:grpSpPr>
        <p:sp>
          <p:nvSpPr>
            <p:cNvPr id="7947" name="Google Shape;7947;p9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8" name="Google Shape;7948;p9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9" name="Google Shape;7949;p9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0" name="Google Shape;7950;p92"/>
          <p:cNvGrpSpPr/>
          <p:nvPr/>
        </p:nvGrpSpPr>
        <p:grpSpPr>
          <a:xfrm>
            <a:off x="12377218" y="7642148"/>
            <a:ext cx="717941" cy="715747"/>
            <a:chOff x="-53634575" y="3976500"/>
            <a:chExt cx="319000" cy="318025"/>
          </a:xfrm>
        </p:grpSpPr>
        <p:sp>
          <p:nvSpPr>
            <p:cNvPr id="7951" name="Google Shape;7951;p9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2" name="Google Shape;7952;p9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3" name="Google Shape;7953;p9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4" name="Google Shape;7954;p9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5" name="Google Shape;7955;p9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6" name="Google Shape;7956;p9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7" name="Google Shape;7957;p9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8" name="Google Shape;7958;p9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9" name="Google Shape;7959;p92"/>
          <p:cNvGrpSpPr/>
          <p:nvPr/>
        </p:nvGrpSpPr>
        <p:grpSpPr>
          <a:xfrm>
            <a:off x="15966825" y="6728055"/>
            <a:ext cx="629324" cy="716872"/>
            <a:chOff x="-52023900" y="3590075"/>
            <a:chExt cx="279625" cy="318525"/>
          </a:xfrm>
        </p:grpSpPr>
        <p:sp>
          <p:nvSpPr>
            <p:cNvPr id="7960" name="Google Shape;7960;p9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1" name="Google Shape;7961;p9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2" name="Google Shape;7962;p9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3" name="Google Shape;7963;p9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4" name="Google Shape;7964;p9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5" name="Google Shape;7965;p9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6" name="Google Shape;7966;p9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7" name="Google Shape;7967;p92"/>
          <p:cNvGrpSpPr/>
          <p:nvPr/>
        </p:nvGrpSpPr>
        <p:grpSpPr>
          <a:xfrm>
            <a:off x="11493309" y="3065092"/>
            <a:ext cx="717941" cy="717941"/>
            <a:chOff x="-57173375" y="3198925"/>
            <a:chExt cx="319000" cy="319000"/>
          </a:xfrm>
        </p:grpSpPr>
        <p:sp>
          <p:nvSpPr>
            <p:cNvPr id="7968" name="Google Shape;7968;p9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9" name="Google Shape;7969;p9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0" name="Google Shape;7970;p9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1" name="Google Shape;7971;p9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2" name="Google Shape;7972;p92"/>
          <p:cNvGrpSpPr/>
          <p:nvPr/>
        </p:nvGrpSpPr>
        <p:grpSpPr>
          <a:xfrm>
            <a:off x="11495081" y="4019973"/>
            <a:ext cx="714397" cy="629380"/>
            <a:chOff x="-57176525" y="3610050"/>
            <a:chExt cx="317425" cy="279650"/>
          </a:xfrm>
        </p:grpSpPr>
        <p:sp>
          <p:nvSpPr>
            <p:cNvPr id="7973" name="Google Shape;7973;p9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4" name="Google Shape;7974;p9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5" name="Google Shape;7975;p9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6" name="Google Shape;7976;p9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7" name="Google Shape;7977;p9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8" name="Google Shape;7978;p92"/>
          <p:cNvGrpSpPr/>
          <p:nvPr/>
        </p:nvGrpSpPr>
        <p:grpSpPr>
          <a:xfrm>
            <a:off x="11558359" y="4857084"/>
            <a:ext cx="647048" cy="717548"/>
            <a:chOff x="-57162350" y="3982000"/>
            <a:chExt cx="287500" cy="318825"/>
          </a:xfrm>
        </p:grpSpPr>
        <p:sp>
          <p:nvSpPr>
            <p:cNvPr id="7979" name="Google Shape;7979;p9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0" name="Google Shape;7980;p9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1" name="Google Shape;7981;p9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2" name="Google Shape;7982;p9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3" name="Google Shape;7983;p9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4" name="Google Shape;7984;p9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5" name="Google Shape;7985;p9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6" name="Google Shape;7986;p9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7" name="Google Shape;7987;p92"/>
          <p:cNvGrpSpPr/>
          <p:nvPr/>
        </p:nvGrpSpPr>
        <p:grpSpPr>
          <a:xfrm>
            <a:off x="15915991" y="3065092"/>
            <a:ext cx="716197" cy="712652"/>
            <a:chOff x="-55202750" y="3198925"/>
            <a:chExt cx="318225" cy="316650"/>
          </a:xfrm>
        </p:grpSpPr>
        <p:sp>
          <p:nvSpPr>
            <p:cNvPr id="7988" name="Google Shape;7988;p9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9" name="Google Shape;7989;p9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0" name="Google Shape;7990;p92"/>
          <p:cNvGrpSpPr/>
          <p:nvPr/>
        </p:nvGrpSpPr>
        <p:grpSpPr>
          <a:xfrm>
            <a:off x="15937259" y="3975693"/>
            <a:ext cx="673661" cy="716197"/>
            <a:chOff x="-55194875" y="3590375"/>
            <a:chExt cx="299325" cy="318225"/>
          </a:xfrm>
        </p:grpSpPr>
        <p:sp>
          <p:nvSpPr>
            <p:cNvPr id="7991" name="Google Shape;7991;p9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2" name="Google Shape;7992;p9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3" name="Google Shape;7993;p9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4" name="Google Shape;7994;p9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5" name="Google Shape;7995;p9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6" name="Google Shape;7996;p92"/>
          <p:cNvGrpSpPr/>
          <p:nvPr/>
        </p:nvGrpSpPr>
        <p:grpSpPr>
          <a:xfrm>
            <a:off x="15946494" y="4860235"/>
            <a:ext cx="714397" cy="714397"/>
            <a:chOff x="-55203525" y="3983400"/>
            <a:chExt cx="317425" cy="317425"/>
          </a:xfrm>
        </p:grpSpPr>
        <p:sp>
          <p:nvSpPr>
            <p:cNvPr id="7997" name="Google Shape;7997;p9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8" name="Google Shape;7998;p9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9" name="Google Shape;7999;p9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0" name="Google Shape;8000;p92"/>
          <p:cNvGrpSpPr/>
          <p:nvPr/>
        </p:nvGrpSpPr>
        <p:grpSpPr>
          <a:xfrm>
            <a:off x="13279455" y="5774349"/>
            <a:ext cx="671860" cy="717941"/>
            <a:chOff x="-53232900" y="3192625"/>
            <a:chExt cx="298525" cy="319000"/>
          </a:xfrm>
        </p:grpSpPr>
        <p:sp>
          <p:nvSpPr>
            <p:cNvPr id="8001" name="Google Shape;8001;p9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2" name="Google Shape;8002;p9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3" name="Google Shape;8003;p9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4" name="Google Shape;8004;p9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5" name="Google Shape;8005;p9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6" name="Google Shape;8006;p9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7" name="Google Shape;8007;p9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8" name="Google Shape;8008;p9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9" name="Google Shape;8009;p92"/>
          <p:cNvGrpSpPr/>
          <p:nvPr/>
        </p:nvGrpSpPr>
        <p:grpSpPr>
          <a:xfrm>
            <a:off x="13258187" y="6716296"/>
            <a:ext cx="714397" cy="712652"/>
            <a:chOff x="-53242350" y="3584850"/>
            <a:chExt cx="317425" cy="316650"/>
          </a:xfrm>
        </p:grpSpPr>
        <p:sp>
          <p:nvSpPr>
            <p:cNvPr id="8010" name="Google Shape;8010;p9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1" name="Google Shape;8011;p9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2" name="Google Shape;8012;p9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3" name="Google Shape;8013;p9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4" name="Google Shape;8014;p9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5" name="Google Shape;8015;p92"/>
          <p:cNvGrpSpPr/>
          <p:nvPr/>
        </p:nvGrpSpPr>
        <p:grpSpPr>
          <a:xfrm>
            <a:off x="13300723" y="7641698"/>
            <a:ext cx="629324" cy="717998"/>
            <a:chOff x="-53224225" y="3976300"/>
            <a:chExt cx="279625" cy="319025"/>
          </a:xfrm>
        </p:grpSpPr>
        <p:sp>
          <p:nvSpPr>
            <p:cNvPr id="8016" name="Google Shape;8016;p9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7" name="Google Shape;8017;p9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8" name="Google Shape;8018;p9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9" name="Google Shape;8019;p9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0" name="Google Shape;8020;p9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1" name="Google Shape;8021;p9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2" name="Google Shape;8022;p9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3" name="Google Shape;8023;p92"/>
          <p:cNvGrpSpPr/>
          <p:nvPr/>
        </p:nvGrpSpPr>
        <p:grpSpPr>
          <a:xfrm>
            <a:off x="15922517" y="7657058"/>
            <a:ext cx="717941" cy="716816"/>
            <a:chOff x="-52043575" y="3983125"/>
            <a:chExt cx="319000" cy="318500"/>
          </a:xfrm>
        </p:grpSpPr>
        <p:sp>
          <p:nvSpPr>
            <p:cNvPr id="8024" name="Google Shape;8024;p9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5" name="Google Shape;8025;p9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6" name="Google Shape;8026;p9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7" name="Google Shape;8027;p9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8" name="Google Shape;8028;p9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9" name="Google Shape;8029;p9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0" name="Google Shape;8030;p9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1" name="Google Shape;8031;p9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2" name="Google Shape;8032;p9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3" name="Google Shape;8033;p92"/>
          <p:cNvGrpSpPr/>
          <p:nvPr/>
        </p:nvGrpSpPr>
        <p:grpSpPr>
          <a:xfrm>
            <a:off x="12430398" y="3065092"/>
            <a:ext cx="629324" cy="717941"/>
            <a:chOff x="-56766175" y="3198925"/>
            <a:chExt cx="279625" cy="319000"/>
          </a:xfrm>
        </p:grpSpPr>
        <p:sp>
          <p:nvSpPr>
            <p:cNvPr id="8034" name="Google Shape;8034;p9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5" name="Google Shape;8035;p9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6" name="Google Shape;8036;p9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7" name="Google Shape;8037;p9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8" name="Google Shape;8038;p9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9" name="Google Shape;8039;p9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0" name="Google Shape;8040;p9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1" name="Google Shape;8041;p92"/>
          <p:cNvGrpSpPr/>
          <p:nvPr/>
        </p:nvGrpSpPr>
        <p:grpSpPr>
          <a:xfrm>
            <a:off x="12428626" y="3975693"/>
            <a:ext cx="632869" cy="716197"/>
            <a:chOff x="-56766175" y="3590375"/>
            <a:chExt cx="281200" cy="318225"/>
          </a:xfrm>
        </p:grpSpPr>
        <p:sp>
          <p:nvSpPr>
            <p:cNvPr id="8042" name="Google Shape;8042;p9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3" name="Google Shape;8043;p9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4" name="Google Shape;8044;p9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5" name="Google Shape;8045;p9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6" name="Google Shape;8046;p92"/>
          <p:cNvGrpSpPr/>
          <p:nvPr/>
        </p:nvGrpSpPr>
        <p:grpSpPr>
          <a:xfrm>
            <a:off x="12502537" y="4858434"/>
            <a:ext cx="544251" cy="716197"/>
            <a:chOff x="-56747275" y="3982600"/>
            <a:chExt cx="241825" cy="318225"/>
          </a:xfrm>
        </p:grpSpPr>
        <p:sp>
          <p:nvSpPr>
            <p:cNvPr id="8047" name="Google Shape;8047;p9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8" name="Google Shape;8048;p9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9" name="Google Shape;8049;p9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0" name="Google Shape;8050;p9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1" name="Google Shape;8051;p9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2" name="Google Shape;8052;p9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3" name="Google Shape;8053;p9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4" name="Google Shape;8054;p92"/>
          <p:cNvGrpSpPr/>
          <p:nvPr/>
        </p:nvGrpSpPr>
        <p:grpSpPr>
          <a:xfrm>
            <a:off x="9762376" y="5788527"/>
            <a:ext cx="629324" cy="717941"/>
            <a:chOff x="-54793175" y="3198925"/>
            <a:chExt cx="279625" cy="319000"/>
          </a:xfrm>
        </p:grpSpPr>
        <p:sp>
          <p:nvSpPr>
            <p:cNvPr id="8055" name="Google Shape;8055;p9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6" name="Google Shape;8056;p9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7" name="Google Shape;8057;p9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8" name="Google Shape;8058;p9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9" name="Google Shape;8059;p9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0" name="Google Shape;8060;p9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1" name="Google Shape;8061;p9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2" name="Google Shape;8062;p92"/>
          <p:cNvGrpSpPr/>
          <p:nvPr/>
        </p:nvGrpSpPr>
        <p:grpSpPr>
          <a:xfrm>
            <a:off x="9718039" y="6742909"/>
            <a:ext cx="717998" cy="685983"/>
            <a:chOff x="-54812875" y="3596675"/>
            <a:chExt cx="319025" cy="304800"/>
          </a:xfrm>
        </p:grpSpPr>
        <p:sp>
          <p:nvSpPr>
            <p:cNvPr id="8063" name="Google Shape;8063;p9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4" name="Google Shape;8064;p9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5" name="Google Shape;8065;p9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6" name="Google Shape;8066;p9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7" name="Google Shape;8067;p9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8" name="Google Shape;8068;p9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9" name="Google Shape;8069;p9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70" name="Google Shape;8070;p92"/>
          <p:cNvSpPr/>
          <p:nvPr/>
        </p:nvSpPr>
        <p:spPr>
          <a:xfrm>
            <a:off x="10067821" y="74914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1" name="Google Shape;8071;p92"/>
          <p:cNvSpPr/>
          <p:nvPr/>
        </p:nvSpPr>
        <p:spPr>
          <a:xfrm>
            <a:off x="10068721" y="74931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72" name="Google Shape;8072;p92"/>
          <p:cNvGrpSpPr/>
          <p:nvPr/>
        </p:nvGrpSpPr>
        <p:grpSpPr>
          <a:xfrm>
            <a:off x="9762376" y="7655877"/>
            <a:ext cx="629324" cy="716197"/>
            <a:chOff x="-54793175" y="3982600"/>
            <a:chExt cx="279625" cy="318225"/>
          </a:xfrm>
        </p:grpSpPr>
        <p:sp>
          <p:nvSpPr>
            <p:cNvPr id="8073" name="Google Shape;8073;p9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4" name="Google Shape;8074;p9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5" name="Google Shape;8075;p9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6" name="Google Shape;8076;p9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7" name="Google Shape;8077;p9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8" name="Google Shape;8078;p9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9" name="Google Shape;8079;p9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0" name="Google Shape;8080;p92"/>
          <p:cNvGrpSpPr/>
          <p:nvPr/>
        </p:nvGrpSpPr>
        <p:grpSpPr>
          <a:xfrm>
            <a:off x="14185293" y="5774349"/>
            <a:ext cx="629324" cy="716197"/>
            <a:chOff x="-52832000" y="3192625"/>
            <a:chExt cx="279625" cy="318225"/>
          </a:xfrm>
        </p:grpSpPr>
        <p:sp>
          <p:nvSpPr>
            <p:cNvPr id="8081" name="Google Shape;8081;p9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2" name="Google Shape;8082;p9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3" name="Google Shape;8083;p9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4" name="Google Shape;8084;p9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5" name="Google Shape;8085;p9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6" name="Google Shape;8086;p9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7" name="Google Shape;8087;p9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8" name="Google Shape;8088;p9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9" name="Google Shape;8089;p92"/>
          <p:cNvGrpSpPr/>
          <p:nvPr/>
        </p:nvGrpSpPr>
        <p:grpSpPr>
          <a:xfrm>
            <a:off x="14140985" y="6718097"/>
            <a:ext cx="717941" cy="714397"/>
            <a:chOff x="-52851675" y="3585650"/>
            <a:chExt cx="319000" cy="317425"/>
          </a:xfrm>
        </p:grpSpPr>
        <p:sp>
          <p:nvSpPr>
            <p:cNvPr id="8090" name="Google Shape;8090;p9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1" name="Google Shape;8091;p9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2" name="Google Shape;8092;p9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3" name="Google Shape;8093;p9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4" name="Google Shape;8094;p9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5" name="Google Shape;8095;p9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6" name="Google Shape;8096;p92"/>
          <p:cNvGrpSpPr/>
          <p:nvPr/>
        </p:nvGrpSpPr>
        <p:grpSpPr>
          <a:xfrm>
            <a:off x="14185293" y="7641698"/>
            <a:ext cx="629324" cy="717998"/>
            <a:chOff x="-52832000" y="3976300"/>
            <a:chExt cx="279625" cy="319025"/>
          </a:xfrm>
        </p:grpSpPr>
        <p:sp>
          <p:nvSpPr>
            <p:cNvPr id="8097" name="Google Shape;8097;p9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8" name="Google Shape;8098;p9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9" name="Google Shape;8099;p9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0" name="Google Shape;8100;p9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1" name="Google Shape;8101;p9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2" name="Google Shape;8102;p92"/>
          <p:cNvGrpSpPr/>
          <p:nvPr/>
        </p:nvGrpSpPr>
        <p:grpSpPr>
          <a:xfrm>
            <a:off x="12419705" y="8550993"/>
            <a:ext cx="632869" cy="716197"/>
            <a:chOff x="-51633225" y="3198925"/>
            <a:chExt cx="281200" cy="318225"/>
          </a:xfrm>
        </p:grpSpPr>
        <p:sp>
          <p:nvSpPr>
            <p:cNvPr id="8103" name="Google Shape;8103;p9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4" name="Google Shape;8104;p9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5" name="Google Shape;8105;p9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6" name="Google Shape;8106;p9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7" name="Google Shape;8107;p9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8" name="Google Shape;8108;p9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9" name="Google Shape;8109;p9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0" name="Google Shape;8110;p92"/>
          <p:cNvGrpSpPr/>
          <p:nvPr/>
        </p:nvGrpSpPr>
        <p:grpSpPr>
          <a:xfrm>
            <a:off x="13257353" y="3066837"/>
            <a:ext cx="730376" cy="714453"/>
            <a:chOff x="-56396775" y="3199700"/>
            <a:chExt cx="324525" cy="317450"/>
          </a:xfrm>
        </p:grpSpPr>
        <p:sp>
          <p:nvSpPr>
            <p:cNvPr id="8111" name="Google Shape;8111;p9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2" name="Google Shape;8112;p9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3" name="Google Shape;8113;p9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4" name="Google Shape;8114;p9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5" name="Google Shape;8115;p9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6" name="Google Shape;8116;p9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7" name="Google Shape;8117;p92"/>
          <p:cNvGrpSpPr/>
          <p:nvPr/>
        </p:nvGrpSpPr>
        <p:grpSpPr>
          <a:xfrm>
            <a:off x="13263542" y="3998705"/>
            <a:ext cx="717998" cy="671917"/>
            <a:chOff x="-56394425" y="3600600"/>
            <a:chExt cx="319025" cy="298550"/>
          </a:xfrm>
        </p:grpSpPr>
        <p:sp>
          <p:nvSpPr>
            <p:cNvPr id="8118" name="Google Shape;8118;p9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9" name="Google Shape;8119;p9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0" name="Google Shape;8120;p9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1" name="Google Shape;8121;p92"/>
          <p:cNvGrpSpPr/>
          <p:nvPr/>
        </p:nvGrpSpPr>
        <p:grpSpPr>
          <a:xfrm>
            <a:off x="13325075" y="4860235"/>
            <a:ext cx="654137" cy="714397"/>
            <a:chOff x="-56379450" y="3983400"/>
            <a:chExt cx="290650" cy="317425"/>
          </a:xfrm>
        </p:grpSpPr>
        <p:sp>
          <p:nvSpPr>
            <p:cNvPr id="8122" name="Google Shape;8122;p9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3" name="Google Shape;8123;p9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4" name="Google Shape;8124;p9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5" name="Google Shape;8125;p9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9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7" name="Google Shape;8127;p9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8" name="Google Shape;8128;p92"/>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9" name="Google Shape;8129;p92"/>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0" name="Google Shape;8130;p92"/>
          <p:cNvGrpSpPr/>
          <p:nvPr/>
        </p:nvGrpSpPr>
        <p:grpSpPr>
          <a:xfrm>
            <a:off x="10652484" y="5788527"/>
            <a:ext cx="632869" cy="717941"/>
            <a:chOff x="-54401725" y="3198925"/>
            <a:chExt cx="281200" cy="319000"/>
          </a:xfrm>
        </p:grpSpPr>
        <p:sp>
          <p:nvSpPr>
            <p:cNvPr id="8131" name="Google Shape;8131;p9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2" name="Google Shape;8132;p9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3" name="Google Shape;8133;p9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4" name="Google Shape;8134;p9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5" name="Google Shape;8135;p9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6" name="Google Shape;8136;p9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7" name="Google Shape;8137;p9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8" name="Google Shape;8138;p9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9" name="Google Shape;8139;p9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9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1" name="Google Shape;8141;p9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2" name="Google Shape;8142;p92"/>
          <p:cNvGrpSpPr/>
          <p:nvPr/>
        </p:nvGrpSpPr>
        <p:grpSpPr>
          <a:xfrm>
            <a:off x="10654256" y="6728731"/>
            <a:ext cx="629324" cy="716197"/>
            <a:chOff x="-54401725" y="3590375"/>
            <a:chExt cx="279625" cy="318225"/>
          </a:xfrm>
        </p:grpSpPr>
        <p:sp>
          <p:nvSpPr>
            <p:cNvPr id="8143" name="Google Shape;8143;p9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4" name="Google Shape;8144;p9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5" name="Google Shape;8145;p9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6" name="Google Shape;8146;p9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7" name="Google Shape;8147;p9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8" name="Google Shape;8148;p9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9" name="Google Shape;8149;p92"/>
          <p:cNvGrpSpPr/>
          <p:nvPr/>
        </p:nvGrpSpPr>
        <p:grpSpPr>
          <a:xfrm>
            <a:off x="10649839" y="7655877"/>
            <a:ext cx="638158" cy="716197"/>
            <a:chOff x="-54403300" y="3982600"/>
            <a:chExt cx="283550" cy="318225"/>
          </a:xfrm>
        </p:grpSpPr>
        <p:sp>
          <p:nvSpPr>
            <p:cNvPr id="8150" name="Google Shape;8150;p9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1" name="Google Shape;8151;p9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2" name="Google Shape;8152;p9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3" name="Google Shape;8153;p9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4" name="Google Shape;8154;p9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5" name="Google Shape;8155;p92"/>
          <p:cNvGrpSpPr/>
          <p:nvPr/>
        </p:nvGrpSpPr>
        <p:grpSpPr>
          <a:xfrm>
            <a:off x="15024626" y="5778344"/>
            <a:ext cx="712596" cy="713947"/>
            <a:chOff x="-52458650" y="3194400"/>
            <a:chExt cx="316625" cy="317225"/>
          </a:xfrm>
        </p:grpSpPr>
        <p:sp>
          <p:nvSpPr>
            <p:cNvPr id="8156" name="Google Shape;8156;p9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7" name="Google Shape;8157;p9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8" name="Google Shape;8158;p9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9" name="Google Shape;8159;p9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0" name="Google Shape;8160;p9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1" name="Google Shape;8161;p9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2" name="Google Shape;8162;p9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3" name="Google Shape;8163;p9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4" name="Google Shape;8164;p92"/>
          <p:cNvGrpSpPr/>
          <p:nvPr/>
        </p:nvGrpSpPr>
        <p:grpSpPr>
          <a:xfrm>
            <a:off x="15043222" y="6716296"/>
            <a:ext cx="675405" cy="715691"/>
            <a:chOff x="-52450000" y="3584850"/>
            <a:chExt cx="300100" cy="318000"/>
          </a:xfrm>
        </p:grpSpPr>
        <p:sp>
          <p:nvSpPr>
            <p:cNvPr id="8165" name="Google Shape;8165;p9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9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7" name="Google Shape;8167;p9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8" name="Google Shape;8168;p9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9" name="Google Shape;8169;p9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0" name="Google Shape;8170;p9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1" name="Google Shape;8171;p9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2" name="Google Shape;8172;p92"/>
          <p:cNvGrpSpPr/>
          <p:nvPr/>
        </p:nvGrpSpPr>
        <p:grpSpPr>
          <a:xfrm>
            <a:off x="15066263" y="7645242"/>
            <a:ext cx="629324" cy="714453"/>
            <a:chOff x="-52440550" y="3977875"/>
            <a:chExt cx="279625" cy="317450"/>
          </a:xfrm>
        </p:grpSpPr>
        <p:sp>
          <p:nvSpPr>
            <p:cNvPr id="8173" name="Google Shape;8173;p9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4" name="Google Shape;8174;p9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5" name="Google Shape;8175;p9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6" name="Google Shape;8176;p9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7" name="Google Shape;8177;p9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8" name="Google Shape;8178;p9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9" name="Google Shape;8179;p9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0" name="Google Shape;8180;p9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1" name="Google Shape;8181;p92"/>
          <p:cNvGrpSpPr/>
          <p:nvPr/>
        </p:nvGrpSpPr>
        <p:grpSpPr>
          <a:xfrm>
            <a:off x="13290131" y="8557654"/>
            <a:ext cx="629324" cy="717998"/>
            <a:chOff x="-51623775" y="3584850"/>
            <a:chExt cx="279625" cy="319025"/>
          </a:xfrm>
        </p:grpSpPr>
        <p:sp>
          <p:nvSpPr>
            <p:cNvPr id="8182" name="Google Shape;8182;p9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3" name="Google Shape;8183;p9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4" name="Google Shape;8184;p9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5" name="Google Shape;8185;p9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6" name="Google Shape;8186;p9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7" name="Google Shape;8187;p9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8" name="Google Shape;8188;p9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9" name="Google Shape;8189;p9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0" name="Google Shape;8190;p9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94" name="Shape 8194"/>
        <p:cNvGrpSpPr/>
        <p:nvPr/>
      </p:nvGrpSpPr>
      <p:grpSpPr>
        <a:xfrm>
          <a:off x="0" y="0"/>
          <a:ext cx="0" cy="0"/>
          <a:chOff x="0" y="0"/>
          <a:chExt cx="0" cy="0"/>
        </a:xfrm>
      </p:grpSpPr>
      <p:sp>
        <p:nvSpPr>
          <p:cNvPr id="8195" name="Google Shape;8195;p93"/>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196" name="Google Shape;8196;p93"/>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197" name="Google Shape;8197;p93"/>
          <p:cNvGrpSpPr/>
          <p:nvPr/>
        </p:nvGrpSpPr>
        <p:grpSpPr>
          <a:xfrm>
            <a:off x="1771351" y="3078498"/>
            <a:ext cx="552006" cy="714601"/>
            <a:chOff x="-50469125" y="3183175"/>
            <a:chExt cx="233150" cy="301825"/>
          </a:xfrm>
        </p:grpSpPr>
        <p:sp>
          <p:nvSpPr>
            <p:cNvPr id="8198" name="Google Shape;8198;p9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9" name="Google Shape;8199;p9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0" name="Google Shape;8200;p9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1" name="Google Shape;8201;p93"/>
          <p:cNvGrpSpPr/>
          <p:nvPr/>
        </p:nvGrpSpPr>
        <p:grpSpPr>
          <a:xfrm>
            <a:off x="1691148" y="3949301"/>
            <a:ext cx="712411" cy="710576"/>
            <a:chOff x="-50504575" y="3550975"/>
            <a:chExt cx="300900" cy="300125"/>
          </a:xfrm>
        </p:grpSpPr>
        <p:sp>
          <p:nvSpPr>
            <p:cNvPr id="8202" name="Google Shape;8202;p9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3" name="Google Shape;8203;p9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4" name="Google Shape;8204;p9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5" name="Google Shape;8205;p9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6" name="Google Shape;8206;p93"/>
          <p:cNvGrpSpPr/>
          <p:nvPr/>
        </p:nvGrpSpPr>
        <p:grpSpPr>
          <a:xfrm>
            <a:off x="1691148" y="4825787"/>
            <a:ext cx="712411" cy="708682"/>
            <a:chOff x="-50503000" y="3921175"/>
            <a:chExt cx="300900" cy="299325"/>
          </a:xfrm>
        </p:grpSpPr>
        <p:sp>
          <p:nvSpPr>
            <p:cNvPr id="8207" name="Google Shape;8207;p9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8" name="Google Shape;8208;p9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9" name="Google Shape;8209;p9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0" name="Google Shape;8210;p9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1" name="Google Shape;8211;p9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2" name="Google Shape;8212;p93"/>
          <p:cNvGrpSpPr/>
          <p:nvPr/>
        </p:nvGrpSpPr>
        <p:grpSpPr>
          <a:xfrm>
            <a:off x="6099255" y="3117623"/>
            <a:ext cx="710517" cy="712411"/>
            <a:chOff x="-48630025" y="3199700"/>
            <a:chExt cx="300100" cy="300900"/>
          </a:xfrm>
        </p:grpSpPr>
        <p:sp>
          <p:nvSpPr>
            <p:cNvPr id="8213" name="Google Shape;8213;p9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4" name="Google Shape;8214;p9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5" name="Google Shape;8215;p9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6" name="Google Shape;8216;p93"/>
          <p:cNvGrpSpPr/>
          <p:nvPr/>
        </p:nvGrpSpPr>
        <p:grpSpPr>
          <a:xfrm>
            <a:off x="6099255" y="3992214"/>
            <a:ext cx="710517" cy="710517"/>
            <a:chOff x="-48630025" y="3569100"/>
            <a:chExt cx="300100" cy="300100"/>
          </a:xfrm>
        </p:grpSpPr>
        <p:sp>
          <p:nvSpPr>
            <p:cNvPr id="8217" name="Google Shape;8217;p9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8" name="Google Shape;8218;p9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9" name="Google Shape;8219;p9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0" name="Google Shape;8220;p9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1" name="Google Shape;8221;p9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2" name="Google Shape;8222;p9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3" name="Google Shape;8223;p9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4" name="Google Shape;8224;p9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5" name="Google Shape;8225;p9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6" name="Google Shape;8226;p9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7" name="Google Shape;8227;p93"/>
          <p:cNvGrpSpPr/>
          <p:nvPr/>
        </p:nvGrpSpPr>
        <p:grpSpPr>
          <a:xfrm>
            <a:off x="6100202" y="4866806"/>
            <a:ext cx="708623" cy="706788"/>
            <a:chOff x="-48629225" y="3938500"/>
            <a:chExt cx="299300" cy="298525"/>
          </a:xfrm>
        </p:grpSpPr>
        <p:sp>
          <p:nvSpPr>
            <p:cNvPr id="8228" name="Google Shape;8228;p9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9" name="Google Shape;8229;p9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0" name="Google Shape;8230;p9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1" name="Google Shape;8231;p9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2" name="Google Shape;8232;p93"/>
          <p:cNvGrpSpPr/>
          <p:nvPr/>
        </p:nvGrpSpPr>
        <p:grpSpPr>
          <a:xfrm>
            <a:off x="3571007" y="5809487"/>
            <a:ext cx="622916" cy="708682"/>
            <a:chOff x="-46762575" y="3200500"/>
            <a:chExt cx="263100" cy="299325"/>
          </a:xfrm>
        </p:grpSpPr>
        <p:sp>
          <p:nvSpPr>
            <p:cNvPr id="8233" name="Google Shape;8233;p9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4" name="Google Shape;8234;p9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5" name="Google Shape;8235;p9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6" name="Google Shape;8236;p9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7" name="Google Shape;8237;p9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8" name="Google Shape;8238;p93"/>
          <p:cNvGrpSpPr/>
          <p:nvPr/>
        </p:nvGrpSpPr>
        <p:grpSpPr>
          <a:xfrm>
            <a:off x="3527177" y="6726932"/>
            <a:ext cx="710576" cy="624750"/>
            <a:chOff x="-46779900" y="3588000"/>
            <a:chExt cx="300125" cy="263875"/>
          </a:xfrm>
        </p:grpSpPr>
        <p:sp>
          <p:nvSpPr>
            <p:cNvPr id="8239" name="Google Shape;8239;p9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0" name="Google Shape;8240;p9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1" name="Google Shape;8241;p9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2" name="Google Shape;8242;p9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3" name="Google Shape;8243;p93"/>
          <p:cNvGrpSpPr/>
          <p:nvPr/>
        </p:nvGrpSpPr>
        <p:grpSpPr>
          <a:xfrm>
            <a:off x="3528124" y="7556776"/>
            <a:ext cx="708682" cy="706788"/>
            <a:chOff x="-46779100" y="3938500"/>
            <a:chExt cx="299325" cy="298525"/>
          </a:xfrm>
        </p:grpSpPr>
        <p:sp>
          <p:nvSpPr>
            <p:cNvPr id="8244" name="Google Shape;8244;p9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5" name="Google Shape;8245;p9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6" name="Google Shape;8246;p93"/>
          <p:cNvGrpSpPr/>
          <p:nvPr/>
        </p:nvGrpSpPr>
        <p:grpSpPr>
          <a:xfrm>
            <a:off x="7943599" y="5822509"/>
            <a:ext cx="710517" cy="710576"/>
            <a:chOff x="-44924250" y="3206000"/>
            <a:chExt cx="300100" cy="300125"/>
          </a:xfrm>
        </p:grpSpPr>
        <p:sp>
          <p:nvSpPr>
            <p:cNvPr id="8247" name="Google Shape;8247;p9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8" name="Google Shape;8248;p9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9" name="Google Shape;8249;p9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0" name="Google Shape;8250;p9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1" name="Google Shape;8251;p9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2" name="Google Shape;8252;p93"/>
          <p:cNvGrpSpPr/>
          <p:nvPr/>
        </p:nvGrpSpPr>
        <p:grpSpPr>
          <a:xfrm>
            <a:off x="2572571" y="3078498"/>
            <a:ext cx="710517" cy="710517"/>
            <a:chOff x="-50134375" y="3183175"/>
            <a:chExt cx="300100" cy="300100"/>
          </a:xfrm>
        </p:grpSpPr>
        <p:sp>
          <p:nvSpPr>
            <p:cNvPr id="8253" name="Google Shape;8253;p9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4" name="Google Shape;8254;p9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5" name="Google Shape;8255;p9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6" name="Google Shape;8256;p9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7" name="Google Shape;8257;p9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8" name="Google Shape;8258;p9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9" name="Google Shape;8259;p9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0" name="Google Shape;8260;p9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1" name="Google Shape;8261;p9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2" name="Google Shape;8262;p9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3" name="Google Shape;8263;p93"/>
          <p:cNvGrpSpPr/>
          <p:nvPr/>
        </p:nvGrpSpPr>
        <p:grpSpPr>
          <a:xfrm>
            <a:off x="2572571" y="3949301"/>
            <a:ext cx="710517" cy="710576"/>
            <a:chOff x="-50134375" y="3550975"/>
            <a:chExt cx="300100" cy="300125"/>
          </a:xfrm>
        </p:grpSpPr>
        <p:sp>
          <p:nvSpPr>
            <p:cNvPr id="8264" name="Google Shape;8264;p9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5" name="Google Shape;8265;p9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6" name="Google Shape;8266;p93"/>
          <p:cNvGrpSpPr/>
          <p:nvPr/>
        </p:nvGrpSpPr>
        <p:grpSpPr>
          <a:xfrm>
            <a:off x="2572571" y="4824366"/>
            <a:ext cx="710517" cy="710102"/>
            <a:chOff x="-50134375" y="3920575"/>
            <a:chExt cx="300100" cy="299925"/>
          </a:xfrm>
        </p:grpSpPr>
        <p:sp>
          <p:nvSpPr>
            <p:cNvPr id="8267" name="Google Shape;8267;p9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8" name="Google Shape;8268;p9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9" name="Google Shape;8269;p9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0" name="Google Shape;8270;p93"/>
          <p:cNvGrpSpPr/>
          <p:nvPr/>
        </p:nvGrpSpPr>
        <p:grpSpPr>
          <a:xfrm>
            <a:off x="6994020" y="3119517"/>
            <a:ext cx="714246" cy="710517"/>
            <a:chOff x="-48262200" y="3200500"/>
            <a:chExt cx="301675" cy="300100"/>
          </a:xfrm>
        </p:grpSpPr>
        <p:sp>
          <p:nvSpPr>
            <p:cNvPr id="8271" name="Google Shape;8271;p9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2" name="Google Shape;8272;p9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3" name="Google Shape;8273;p9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4" name="Google Shape;8274;p9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5" name="Google Shape;8275;p9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6" name="Google Shape;8276;p9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7" name="Google Shape;8277;p9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8" name="Google Shape;8278;p9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9" name="Google Shape;8279;p9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0" name="Google Shape;8280;p93"/>
          <p:cNvGrpSpPr/>
          <p:nvPr/>
        </p:nvGrpSpPr>
        <p:grpSpPr>
          <a:xfrm>
            <a:off x="7052766" y="3993694"/>
            <a:ext cx="596754" cy="709037"/>
            <a:chOff x="-48233050" y="3569725"/>
            <a:chExt cx="252050" cy="299475"/>
          </a:xfrm>
        </p:grpSpPr>
        <p:sp>
          <p:nvSpPr>
            <p:cNvPr id="8281" name="Google Shape;8281;p9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2" name="Google Shape;8282;p9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3" name="Google Shape;8283;p9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4" name="Google Shape;8284;p93"/>
          <p:cNvGrpSpPr/>
          <p:nvPr/>
        </p:nvGrpSpPr>
        <p:grpSpPr>
          <a:xfrm>
            <a:off x="7100295" y="4861183"/>
            <a:ext cx="501694" cy="716140"/>
            <a:chOff x="-48216525" y="3936125"/>
            <a:chExt cx="211900" cy="302475"/>
          </a:xfrm>
        </p:grpSpPr>
        <p:sp>
          <p:nvSpPr>
            <p:cNvPr id="8285" name="Google Shape;8285;p9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6" name="Google Shape;8286;p9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7" name="Google Shape;8287;p9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8" name="Google Shape;8288;p9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9" name="Google Shape;8289;p93"/>
          <p:cNvGrpSpPr/>
          <p:nvPr/>
        </p:nvGrpSpPr>
        <p:grpSpPr>
          <a:xfrm>
            <a:off x="4411732" y="5811322"/>
            <a:ext cx="710517" cy="710576"/>
            <a:chOff x="-46410500" y="3201275"/>
            <a:chExt cx="300100" cy="300125"/>
          </a:xfrm>
        </p:grpSpPr>
        <p:sp>
          <p:nvSpPr>
            <p:cNvPr id="8290" name="Google Shape;8290;p9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1" name="Google Shape;8291;p9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2" name="Google Shape;8292;p9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3" name="Google Shape;8293;p9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4" name="Google Shape;8294;p9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5" name="Google Shape;8295;p93"/>
          <p:cNvGrpSpPr/>
          <p:nvPr/>
        </p:nvGrpSpPr>
        <p:grpSpPr>
          <a:xfrm>
            <a:off x="4411732" y="6682185"/>
            <a:ext cx="710517" cy="712411"/>
            <a:chOff x="-46409700" y="3569100"/>
            <a:chExt cx="300100" cy="300900"/>
          </a:xfrm>
        </p:grpSpPr>
        <p:sp>
          <p:nvSpPr>
            <p:cNvPr id="8296" name="Google Shape;8296;p9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7" name="Google Shape;8297;p9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8" name="Google Shape;8298;p9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9" name="Google Shape;8299;p9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0" name="Google Shape;8300;p9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1" name="Google Shape;8301;p93"/>
          <p:cNvGrpSpPr/>
          <p:nvPr/>
        </p:nvGrpSpPr>
        <p:grpSpPr>
          <a:xfrm>
            <a:off x="4387494" y="7553047"/>
            <a:ext cx="758993" cy="716140"/>
            <a:chOff x="-46422300" y="3936925"/>
            <a:chExt cx="320575" cy="302475"/>
          </a:xfrm>
        </p:grpSpPr>
        <p:sp>
          <p:nvSpPr>
            <p:cNvPr id="8302" name="Google Shape;8302;p9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3" name="Google Shape;8303;p9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4" name="Google Shape;8304;p93"/>
          <p:cNvGrpSpPr/>
          <p:nvPr/>
        </p:nvGrpSpPr>
        <p:grpSpPr>
          <a:xfrm>
            <a:off x="7942653" y="6661705"/>
            <a:ext cx="712411" cy="710517"/>
            <a:chOff x="-44914800" y="3560450"/>
            <a:chExt cx="300900" cy="300100"/>
          </a:xfrm>
        </p:grpSpPr>
        <p:sp>
          <p:nvSpPr>
            <p:cNvPr id="8305" name="Google Shape;8305;p9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6" name="Google Shape;8306;p9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7" name="Google Shape;8307;p9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8" name="Google Shape;8308;p9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9" name="Google Shape;8309;p9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0" name="Google Shape;8310;p93"/>
          <p:cNvGrpSpPr/>
          <p:nvPr/>
        </p:nvGrpSpPr>
        <p:grpSpPr>
          <a:xfrm>
            <a:off x="3452756" y="3078972"/>
            <a:ext cx="708623" cy="708208"/>
            <a:chOff x="-49764975" y="3183375"/>
            <a:chExt cx="299300" cy="299125"/>
          </a:xfrm>
        </p:grpSpPr>
        <p:sp>
          <p:nvSpPr>
            <p:cNvPr id="8311" name="Google Shape;8311;p9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2" name="Google Shape;8312;p9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3" name="Google Shape;8313;p9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4" name="Google Shape;8314;p9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5" name="Google Shape;8315;p9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6" name="Google Shape;8316;p9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7" name="Google Shape;8317;p9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9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9" name="Google Shape;8319;p9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0" name="Google Shape;8320;p93"/>
          <p:cNvGrpSpPr/>
          <p:nvPr/>
        </p:nvGrpSpPr>
        <p:grpSpPr>
          <a:xfrm>
            <a:off x="3452756" y="3949893"/>
            <a:ext cx="708623" cy="711819"/>
            <a:chOff x="-49764975" y="3551225"/>
            <a:chExt cx="299300" cy="300650"/>
          </a:xfrm>
        </p:grpSpPr>
        <p:sp>
          <p:nvSpPr>
            <p:cNvPr id="8321" name="Google Shape;8321;p9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2" name="Google Shape;8322;p9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3" name="Google Shape;8323;p9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4" name="Google Shape;8324;p9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5" name="Google Shape;8325;p9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6" name="Google Shape;8326;p9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7" name="Google Shape;8327;p9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8" name="Google Shape;8328;p9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9" name="Google Shape;8329;p9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0" name="Google Shape;8330;p9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1" name="Google Shape;8331;p9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2" name="Google Shape;8332;p93"/>
          <p:cNvGrpSpPr/>
          <p:nvPr/>
        </p:nvGrpSpPr>
        <p:grpSpPr>
          <a:xfrm>
            <a:off x="3448080" y="4823419"/>
            <a:ext cx="717975" cy="711049"/>
            <a:chOff x="-49766550" y="3920175"/>
            <a:chExt cx="303250" cy="300325"/>
          </a:xfrm>
        </p:grpSpPr>
        <p:sp>
          <p:nvSpPr>
            <p:cNvPr id="8333" name="Google Shape;8333;p9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4" name="Google Shape;8334;p9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5" name="Google Shape;8335;p9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6" name="Google Shape;8336;p9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7" name="Google Shape;8337;p93"/>
          <p:cNvGrpSpPr/>
          <p:nvPr/>
        </p:nvGrpSpPr>
        <p:grpSpPr>
          <a:xfrm>
            <a:off x="7879142" y="3119517"/>
            <a:ext cx="714246" cy="708682"/>
            <a:chOff x="-47892800" y="3200500"/>
            <a:chExt cx="301675" cy="299325"/>
          </a:xfrm>
        </p:grpSpPr>
        <p:sp>
          <p:nvSpPr>
            <p:cNvPr id="8338" name="Google Shape;8338;p9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9" name="Google Shape;8339;p9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0" name="Google Shape;8340;p9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9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2" name="Google Shape;8342;p9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3" name="Google Shape;8343;p9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4" name="Google Shape;8344;p93"/>
          <p:cNvGrpSpPr/>
          <p:nvPr/>
        </p:nvGrpSpPr>
        <p:grpSpPr>
          <a:xfrm>
            <a:off x="8006874" y="3992214"/>
            <a:ext cx="458782" cy="710517"/>
            <a:chOff x="-47839250" y="3569100"/>
            <a:chExt cx="193775" cy="300100"/>
          </a:xfrm>
        </p:grpSpPr>
        <p:sp>
          <p:nvSpPr>
            <p:cNvPr id="8345" name="Google Shape;8345;p9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6" name="Google Shape;8346;p9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7" name="Google Shape;8347;p9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8" name="Google Shape;8348;p9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9" name="Google Shape;8349;p9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0" name="Google Shape;8350;p9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1" name="Google Shape;8351;p93"/>
          <p:cNvGrpSpPr/>
          <p:nvPr/>
        </p:nvGrpSpPr>
        <p:grpSpPr>
          <a:xfrm>
            <a:off x="7881006" y="4864912"/>
            <a:ext cx="710517" cy="712411"/>
            <a:chOff x="-47892800" y="3937700"/>
            <a:chExt cx="300100" cy="300900"/>
          </a:xfrm>
        </p:grpSpPr>
        <p:sp>
          <p:nvSpPr>
            <p:cNvPr id="8352" name="Google Shape;8352;p9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3" name="Google Shape;8353;p9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4" name="Google Shape;8354;p9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5" name="Google Shape;8355;p9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6" name="Google Shape;8356;p9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7" name="Google Shape;8357;p9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8" name="Google Shape;8358;p9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9" name="Google Shape;8359;p9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0" name="Google Shape;8360;p93"/>
          <p:cNvGrpSpPr/>
          <p:nvPr/>
        </p:nvGrpSpPr>
        <p:grpSpPr>
          <a:xfrm>
            <a:off x="5291596" y="5852341"/>
            <a:ext cx="710517" cy="622916"/>
            <a:chOff x="-46042675" y="3218600"/>
            <a:chExt cx="300100" cy="263100"/>
          </a:xfrm>
        </p:grpSpPr>
        <p:sp>
          <p:nvSpPr>
            <p:cNvPr id="8361" name="Google Shape;8361;p9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2" name="Google Shape;8362;p9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3" name="Google Shape;8363;p9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4" name="Google Shape;8364;p9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5" name="Google Shape;8365;p9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6" name="Google Shape;8366;p9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7" name="Google Shape;8367;p93"/>
          <p:cNvGrpSpPr/>
          <p:nvPr/>
        </p:nvGrpSpPr>
        <p:grpSpPr>
          <a:xfrm>
            <a:off x="5291596" y="6681238"/>
            <a:ext cx="710517" cy="646236"/>
            <a:chOff x="-46042675" y="3568700"/>
            <a:chExt cx="300100" cy="272950"/>
          </a:xfrm>
        </p:grpSpPr>
        <p:sp>
          <p:nvSpPr>
            <p:cNvPr id="8368" name="Google Shape;8368;p9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9" name="Google Shape;8369;p9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0" name="Google Shape;8370;p9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1" name="Google Shape;8371;p9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2" name="Google Shape;8372;p93"/>
          <p:cNvGrpSpPr/>
          <p:nvPr/>
        </p:nvGrpSpPr>
        <p:grpSpPr>
          <a:xfrm>
            <a:off x="5375498" y="7555178"/>
            <a:ext cx="542713" cy="712115"/>
            <a:chOff x="-46007225" y="3937825"/>
            <a:chExt cx="229225" cy="300775"/>
          </a:xfrm>
        </p:grpSpPr>
        <p:sp>
          <p:nvSpPr>
            <p:cNvPr id="8373" name="Google Shape;8373;p9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4" name="Google Shape;8374;p9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5" name="Google Shape;8375;p9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6" name="Google Shape;8376;p9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7" name="Google Shape;8377;p9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8" name="Google Shape;8378;p9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9" name="Google Shape;8379;p9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0" name="Google Shape;8380;p9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1" name="Google Shape;8381;p9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2" name="Google Shape;8382;p9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3" name="Google Shape;8383;p93"/>
          <p:cNvGrpSpPr/>
          <p:nvPr/>
        </p:nvGrpSpPr>
        <p:grpSpPr>
          <a:xfrm>
            <a:off x="7986483" y="7535349"/>
            <a:ext cx="624750" cy="715193"/>
            <a:chOff x="-44895900" y="3929450"/>
            <a:chExt cx="263875" cy="302075"/>
          </a:xfrm>
        </p:grpSpPr>
        <p:sp>
          <p:nvSpPr>
            <p:cNvPr id="8384" name="Google Shape;8384;p9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5" name="Google Shape;8385;p9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6" name="Google Shape;8386;p9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7" name="Google Shape;8387;p9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8" name="Google Shape;8388;p9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9" name="Google Shape;8389;p9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0" name="Google Shape;8390;p93"/>
          <p:cNvGrpSpPr/>
          <p:nvPr/>
        </p:nvGrpSpPr>
        <p:grpSpPr>
          <a:xfrm>
            <a:off x="4334120" y="3100872"/>
            <a:ext cx="712411" cy="665769"/>
            <a:chOff x="-49397175" y="3192625"/>
            <a:chExt cx="300900" cy="281200"/>
          </a:xfrm>
        </p:grpSpPr>
        <p:sp>
          <p:nvSpPr>
            <p:cNvPr id="8391" name="Google Shape;8391;p9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2" name="Google Shape;8392;p9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3" name="Google Shape;8393;p9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4" name="Google Shape;8394;p9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5" name="Google Shape;8395;p9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6" name="Google Shape;8396;p9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7" name="Google Shape;8397;p9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8" name="Google Shape;8398;p93"/>
          <p:cNvGrpSpPr/>
          <p:nvPr/>
        </p:nvGrpSpPr>
        <p:grpSpPr>
          <a:xfrm>
            <a:off x="4386325" y="3949301"/>
            <a:ext cx="608000" cy="712411"/>
            <a:chOff x="-49375900" y="3550975"/>
            <a:chExt cx="256800" cy="300900"/>
          </a:xfrm>
        </p:grpSpPr>
        <p:sp>
          <p:nvSpPr>
            <p:cNvPr id="8399" name="Google Shape;8399;p9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0" name="Google Shape;8400;p9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1" name="Google Shape;8401;p9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2" name="Google Shape;8402;p9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3" name="Google Shape;8403;p9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4" name="Google Shape;8404;p9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5" name="Google Shape;8405;p93"/>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6" name="Google Shape;8406;p9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7" name="Google Shape;8407;p9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8" name="Google Shape;8408;p9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9" name="Google Shape;8409;p9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0" name="Google Shape;8410;p93"/>
          <p:cNvGrpSpPr/>
          <p:nvPr/>
        </p:nvGrpSpPr>
        <p:grpSpPr>
          <a:xfrm>
            <a:off x="4377033" y="4823893"/>
            <a:ext cx="626585" cy="712411"/>
            <a:chOff x="-49378250" y="3920375"/>
            <a:chExt cx="264650" cy="300900"/>
          </a:xfrm>
        </p:grpSpPr>
        <p:sp>
          <p:nvSpPr>
            <p:cNvPr id="8411" name="Google Shape;8411;p9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2" name="Google Shape;8412;p9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3" name="Google Shape;8413;p9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4" name="Google Shape;8414;p9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5" name="Google Shape;8415;p9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6" name="Google Shape;8416;p9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7" name="Google Shape;8417;p9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8" name="Google Shape;8418;p93"/>
          <p:cNvGrpSpPr/>
          <p:nvPr/>
        </p:nvGrpSpPr>
        <p:grpSpPr>
          <a:xfrm>
            <a:off x="1815008" y="5809487"/>
            <a:ext cx="624750" cy="714246"/>
            <a:chOff x="-47505300" y="3200500"/>
            <a:chExt cx="263875" cy="301675"/>
          </a:xfrm>
        </p:grpSpPr>
        <p:sp>
          <p:nvSpPr>
            <p:cNvPr id="8419" name="Google Shape;8419;p9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0" name="Google Shape;8420;p9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9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2" name="Google Shape;8422;p9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3" name="Google Shape;8423;p9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4" name="Google Shape;8424;p9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5" name="Google Shape;8425;p9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6" name="Google Shape;8426;p9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7" name="Google Shape;8427;p9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8" name="Google Shape;8428;p9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9" name="Google Shape;8429;p9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0" name="Google Shape;8430;p9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1" name="Google Shape;8431;p9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2" name="Google Shape;8432;p93"/>
          <p:cNvGrpSpPr/>
          <p:nvPr/>
        </p:nvGrpSpPr>
        <p:grpSpPr>
          <a:xfrm>
            <a:off x="1771207" y="6682185"/>
            <a:ext cx="712352" cy="710102"/>
            <a:chOff x="-47524975" y="3569100"/>
            <a:chExt cx="300875" cy="299925"/>
          </a:xfrm>
        </p:grpSpPr>
        <p:sp>
          <p:nvSpPr>
            <p:cNvPr id="8433" name="Google Shape;8433;p9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4" name="Google Shape;8434;p9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5" name="Google Shape;8435;p9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6" name="Google Shape;8436;p9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7" name="Google Shape;8437;p9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8" name="Google Shape;8438;p93"/>
          <p:cNvGrpSpPr/>
          <p:nvPr/>
        </p:nvGrpSpPr>
        <p:grpSpPr>
          <a:xfrm>
            <a:off x="1772125" y="7640708"/>
            <a:ext cx="710517" cy="540819"/>
            <a:chOff x="-47523400" y="3973950"/>
            <a:chExt cx="300100" cy="228425"/>
          </a:xfrm>
        </p:grpSpPr>
        <p:sp>
          <p:nvSpPr>
            <p:cNvPr id="8439" name="Google Shape;8439;p9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0" name="Google Shape;8440;p9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1" name="Google Shape;8441;p9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2" name="Google Shape;8442;p9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3" name="Google Shape;8443;p9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4" name="Google Shape;8444;p93"/>
          <p:cNvGrpSpPr/>
          <p:nvPr/>
        </p:nvGrpSpPr>
        <p:grpSpPr>
          <a:xfrm>
            <a:off x="6182366" y="5806705"/>
            <a:ext cx="708682" cy="715193"/>
            <a:chOff x="-45673275" y="3199325"/>
            <a:chExt cx="299325" cy="302075"/>
          </a:xfrm>
        </p:grpSpPr>
        <p:sp>
          <p:nvSpPr>
            <p:cNvPr id="8445" name="Google Shape;8445;p9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6" name="Google Shape;8446;p9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7" name="Google Shape;8447;p9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8" name="Google Shape;8448;p93"/>
          <p:cNvGrpSpPr/>
          <p:nvPr/>
        </p:nvGrpSpPr>
        <p:grpSpPr>
          <a:xfrm>
            <a:off x="6180502" y="6723203"/>
            <a:ext cx="712411" cy="628479"/>
            <a:chOff x="-45674075" y="3586425"/>
            <a:chExt cx="300900" cy="265450"/>
          </a:xfrm>
        </p:grpSpPr>
        <p:sp>
          <p:nvSpPr>
            <p:cNvPr id="8449" name="Google Shape;8449;p9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0" name="Google Shape;8450;p9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1" name="Google Shape;8451;p93"/>
          <p:cNvGrpSpPr/>
          <p:nvPr/>
        </p:nvGrpSpPr>
        <p:grpSpPr>
          <a:xfrm>
            <a:off x="6182366" y="7554882"/>
            <a:ext cx="708682" cy="712411"/>
            <a:chOff x="-45673275" y="3937700"/>
            <a:chExt cx="299325" cy="300900"/>
          </a:xfrm>
        </p:grpSpPr>
        <p:sp>
          <p:nvSpPr>
            <p:cNvPr id="8452" name="Google Shape;8452;p9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3" name="Google Shape;8453;p9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4" name="Google Shape;8454;p9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5" name="Google Shape;8455;p9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6" name="Google Shape;8456;p9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7" name="Google Shape;8457;p9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8" name="Google Shape;8458;p93"/>
          <p:cNvGrpSpPr/>
          <p:nvPr/>
        </p:nvGrpSpPr>
        <p:grpSpPr>
          <a:xfrm>
            <a:off x="4410698" y="8540449"/>
            <a:ext cx="712411" cy="712411"/>
            <a:chOff x="-44512325" y="3176075"/>
            <a:chExt cx="300900" cy="300900"/>
          </a:xfrm>
        </p:grpSpPr>
        <p:sp>
          <p:nvSpPr>
            <p:cNvPr id="8459" name="Google Shape;8459;p9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0" name="Google Shape;8460;p9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1" name="Google Shape;8461;p9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2" name="Google Shape;8462;p93"/>
          <p:cNvGrpSpPr/>
          <p:nvPr/>
        </p:nvGrpSpPr>
        <p:grpSpPr>
          <a:xfrm>
            <a:off x="5217378" y="3078498"/>
            <a:ext cx="708682" cy="708682"/>
            <a:chOff x="-49027775" y="3183175"/>
            <a:chExt cx="299325" cy="299325"/>
          </a:xfrm>
        </p:grpSpPr>
        <p:sp>
          <p:nvSpPr>
            <p:cNvPr id="8463" name="Google Shape;8463;p9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4" name="Google Shape;8464;p9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5" name="Google Shape;8465;p9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9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7" name="Google Shape;8467;p93"/>
          <p:cNvGrpSpPr/>
          <p:nvPr/>
        </p:nvGrpSpPr>
        <p:grpSpPr>
          <a:xfrm>
            <a:off x="5216460" y="3949301"/>
            <a:ext cx="710517" cy="714305"/>
            <a:chOff x="-49027775" y="3550975"/>
            <a:chExt cx="300100" cy="301700"/>
          </a:xfrm>
        </p:grpSpPr>
        <p:sp>
          <p:nvSpPr>
            <p:cNvPr id="8468" name="Google Shape;8468;p9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9" name="Google Shape;8469;p9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0" name="Google Shape;8470;p9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1" name="Google Shape;8471;p9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2" name="Google Shape;8472;p9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3" name="Google Shape;8473;p9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4" name="Google Shape;8474;p9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5" name="Google Shape;8475;p9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9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7" name="Google Shape;8477;p9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8" name="Google Shape;8478;p93"/>
          <p:cNvGrpSpPr/>
          <p:nvPr/>
        </p:nvGrpSpPr>
        <p:grpSpPr>
          <a:xfrm>
            <a:off x="5212613" y="4823419"/>
            <a:ext cx="718211" cy="711049"/>
            <a:chOff x="-49031025" y="3920175"/>
            <a:chExt cx="303350" cy="300325"/>
          </a:xfrm>
        </p:grpSpPr>
        <p:sp>
          <p:nvSpPr>
            <p:cNvPr id="8479" name="Google Shape;8479;p9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0" name="Google Shape;8480;p9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1" name="Google Shape;8481;p9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2" name="Google Shape;8482;p9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3" name="Google Shape;8483;p9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4" name="Google Shape;8484;p9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5" name="Google Shape;8485;p93"/>
          <p:cNvGrpSpPr/>
          <p:nvPr/>
        </p:nvGrpSpPr>
        <p:grpSpPr>
          <a:xfrm>
            <a:off x="2644822" y="5809487"/>
            <a:ext cx="712352" cy="708682"/>
            <a:chOff x="-47155575" y="3200500"/>
            <a:chExt cx="300875" cy="299325"/>
          </a:xfrm>
        </p:grpSpPr>
        <p:sp>
          <p:nvSpPr>
            <p:cNvPr id="8486" name="Google Shape;8486;p9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7" name="Google Shape;8487;p9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8" name="Google Shape;8488;p9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9" name="Google Shape;8489;p9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0" name="Google Shape;8490;p9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1" name="Google Shape;8491;p9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2" name="Google Shape;8492;p93"/>
          <p:cNvGrpSpPr/>
          <p:nvPr/>
        </p:nvGrpSpPr>
        <p:grpSpPr>
          <a:xfrm>
            <a:off x="2645740" y="6682185"/>
            <a:ext cx="710517" cy="710517"/>
            <a:chOff x="-47154800" y="3569100"/>
            <a:chExt cx="300100" cy="300100"/>
          </a:xfrm>
        </p:grpSpPr>
        <p:sp>
          <p:nvSpPr>
            <p:cNvPr id="8493" name="Google Shape;8493;p9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4" name="Google Shape;8494;p9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5" name="Google Shape;8495;p9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6" name="Google Shape;8496;p9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7" name="Google Shape;8497;p9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8" name="Google Shape;8498;p9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9" name="Google Shape;8499;p93"/>
          <p:cNvGrpSpPr/>
          <p:nvPr/>
        </p:nvGrpSpPr>
        <p:grpSpPr>
          <a:xfrm>
            <a:off x="2646687" y="7558611"/>
            <a:ext cx="708623" cy="706847"/>
            <a:chOff x="-47154000" y="3939275"/>
            <a:chExt cx="299300" cy="298550"/>
          </a:xfrm>
        </p:grpSpPr>
        <p:sp>
          <p:nvSpPr>
            <p:cNvPr id="8500" name="Google Shape;8500;p9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1" name="Google Shape;8501;p9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2" name="Google Shape;8502;p9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3" name="Google Shape;8503;p9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4" name="Google Shape;8504;p93"/>
          <p:cNvGrpSpPr/>
          <p:nvPr/>
        </p:nvGrpSpPr>
        <p:grpSpPr>
          <a:xfrm>
            <a:off x="7097266" y="5809487"/>
            <a:ext cx="624750" cy="708682"/>
            <a:chOff x="-45286550" y="3200500"/>
            <a:chExt cx="263875" cy="299325"/>
          </a:xfrm>
        </p:grpSpPr>
        <p:sp>
          <p:nvSpPr>
            <p:cNvPr id="8505" name="Google Shape;8505;p9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6" name="Google Shape;8506;p9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7" name="Google Shape;8507;p9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8" name="Google Shape;8508;p93"/>
          <p:cNvGrpSpPr/>
          <p:nvPr/>
        </p:nvGrpSpPr>
        <p:grpSpPr>
          <a:xfrm>
            <a:off x="7097266" y="6684079"/>
            <a:ext cx="624750" cy="708623"/>
            <a:chOff x="-45286550" y="3569900"/>
            <a:chExt cx="263875" cy="299300"/>
          </a:xfrm>
        </p:grpSpPr>
        <p:sp>
          <p:nvSpPr>
            <p:cNvPr id="8509" name="Google Shape;8509;p9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0" name="Google Shape;8510;p9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1" name="Google Shape;8511;p9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2" name="Google Shape;8512;p9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3" name="Google Shape;8513;p9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4" name="Google Shape;8514;p9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5" name="Google Shape;8515;p93"/>
          <p:cNvGrpSpPr/>
          <p:nvPr/>
        </p:nvGrpSpPr>
        <p:grpSpPr>
          <a:xfrm>
            <a:off x="7119640" y="7556776"/>
            <a:ext cx="580003" cy="710517"/>
            <a:chOff x="-45277900" y="3938500"/>
            <a:chExt cx="244975" cy="300100"/>
          </a:xfrm>
        </p:grpSpPr>
        <p:sp>
          <p:nvSpPr>
            <p:cNvPr id="8516" name="Google Shape;8516;p9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7" name="Google Shape;8517;p9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8" name="Google Shape;8518;p9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9" name="Google Shape;8519;p9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0" name="Google Shape;8520;p93"/>
          <p:cNvGrpSpPr/>
          <p:nvPr/>
        </p:nvGrpSpPr>
        <p:grpSpPr>
          <a:xfrm>
            <a:off x="5291537" y="8494981"/>
            <a:ext cx="710517" cy="710517"/>
            <a:chOff x="-44502875" y="3576975"/>
            <a:chExt cx="300100" cy="300100"/>
          </a:xfrm>
        </p:grpSpPr>
        <p:sp>
          <p:nvSpPr>
            <p:cNvPr id="8521" name="Google Shape;8521;p9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2" name="Google Shape;8522;p9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3" name="Google Shape;8523;p9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4" name="Google Shape;8524;p93"/>
          <p:cNvGrpSpPr/>
          <p:nvPr/>
        </p:nvGrpSpPr>
        <p:grpSpPr>
          <a:xfrm>
            <a:off x="9717937" y="3064551"/>
            <a:ext cx="712443" cy="709945"/>
            <a:chOff x="-13947000" y="3212800"/>
            <a:chExt cx="353675" cy="352400"/>
          </a:xfrm>
        </p:grpSpPr>
        <p:sp>
          <p:nvSpPr>
            <p:cNvPr id="8525" name="Google Shape;8525;p9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6" name="Google Shape;8526;p9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7" name="Google Shape;8527;p93"/>
          <p:cNvGrpSpPr/>
          <p:nvPr/>
        </p:nvGrpSpPr>
        <p:grpSpPr>
          <a:xfrm>
            <a:off x="9717962" y="3946291"/>
            <a:ext cx="712393" cy="709341"/>
            <a:chOff x="-13946200" y="3647075"/>
            <a:chExt cx="353650" cy="352100"/>
          </a:xfrm>
        </p:grpSpPr>
        <p:sp>
          <p:nvSpPr>
            <p:cNvPr id="8528" name="Google Shape;8528;p9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9" name="Google Shape;8529;p9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0" name="Google Shape;8530;p9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1" name="Google Shape;8531;p9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2" name="Google Shape;8532;p9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3" name="Google Shape;8533;p9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34" name="Google Shape;8534;p93"/>
          <p:cNvSpPr/>
          <p:nvPr/>
        </p:nvSpPr>
        <p:spPr>
          <a:xfrm>
            <a:off x="9804177" y="48356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35" name="Google Shape;8535;p93"/>
          <p:cNvGrpSpPr/>
          <p:nvPr/>
        </p:nvGrpSpPr>
        <p:grpSpPr>
          <a:xfrm>
            <a:off x="13284747" y="3065256"/>
            <a:ext cx="714004" cy="708535"/>
            <a:chOff x="-12163025" y="3214275"/>
            <a:chExt cx="354450" cy="351700"/>
          </a:xfrm>
        </p:grpSpPr>
        <p:sp>
          <p:nvSpPr>
            <p:cNvPr id="8536" name="Google Shape;8536;p9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7" name="Google Shape;8537;p9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8" name="Google Shape;8538;p9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9" name="Google Shape;8539;p93"/>
          <p:cNvGrpSpPr/>
          <p:nvPr/>
        </p:nvGrpSpPr>
        <p:grpSpPr>
          <a:xfrm>
            <a:off x="13286308" y="3944729"/>
            <a:ext cx="710882" cy="712463"/>
            <a:chOff x="-12160675" y="3647875"/>
            <a:chExt cx="352900" cy="353650"/>
          </a:xfrm>
        </p:grpSpPr>
        <p:sp>
          <p:nvSpPr>
            <p:cNvPr id="8540" name="Google Shape;8540;p9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1" name="Google Shape;8541;p9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2" name="Google Shape;8542;p9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3" name="Google Shape;8543;p9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4" name="Google Shape;8544;p9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5" name="Google Shape;8545;p9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6" name="Google Shape;8546;p9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7" name="Google Shape;8547;p93"/>
          <p:cNvGrpSpPr/>
          <p:nvPr/>
        </p:nvGrpSpPr>
        <p:grpSpPr>
          <a:xfrm>
            <a:off x="13307739" y="4833641"/>
            <a:ext cx="709270" cy="712463"/>
            <a:chOff x="-12160675" y="4081850"/>
            <a:chExt cx="352100" cy="353650"/>
          </a:xfrm>
        </p:grpSpPr>
        <p:sp>
          <p:nvSpPr>
            <p:cNvPr id="8548" name="Google Shape;8548;p9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9" name="Google Shape;8549;p9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0" name="Google Shape;8550;p9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1" name="Google Shape;8551;p9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2" name="Google Shape;8552;p9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3" name="Google Shape;8553;p9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4" name="Google Shape;8554;p93"/>
          <p:cNvGrpSpPr/>
          <p:nvPr/>
        </p:nvGrpSpPr>
        <p:grpSpPr>
          <a:xfrm>
            <a:off x="9717671" y="5782527"/>
            <a:ext cx="710831" cy="711305"/>
            <a:chOff x="-10391650" y="3180600"/>
            <a:chExt cx="352875" cy="353075"/>
          </a:xfrm>
        </p:grpSpPr>
        <p:sp>
          <p:nvSpPr>
            <p:cNvPr id="8555" name="Google Shape;8555;p9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6" name="Google Shape;8556;p9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7" name="Google Shape;8557;p9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8" name="Google Shape;8558;p9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9" name="Google Shape;8559;p9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0" name="Google Shape;8560;p9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1" name="Google Shape;8561;p93"/>
          <p:cNvGrpSpPr/>
          <p:nvPr/>
        </p:nvGrpSpPr>
        <p:grpSpPr>
          <a:xfrm>
            <a:off x="9717669" y="6736125"/>
            <a:ext cx="709270" cy="707779"/>
            <a:chOff x="-10390875" y="3616350"/>
            <a:chExt cx="352100" cy="351325"/>
          </a:xfrm>
        </p:grpSpPr>
        <p:sp>
          <p:nvSpPr>
            <p:cNvPr id="8562" name="Google Shape;8562;p9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3" name="Google Shape;8563;p9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4" name="Google Shape;8564;p9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5" name="Google Shape;8565;p93"/>
          <p:cNvGrpSpPr/>
          <p:nvPr/>
        </p:nvGrpSpPr>
        <p:grpSpPr>
          <a:xfrm>
            <a:off x="15051621" y="5785454"/>
            <a:ext cx="625169" cy="709341"/>
            <a:chOff x="-10370400" y="4049550"/>
            <a:chExt cx="310350" cy="352100"/>
          </a:xfrm>
        </p:grpSpPr>
        <p:sp>
          <p:nvSpPr>
            <p:cNvPr id="8566" name="Google Shape;8566;p9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7" name="Google Shape;8567;p9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8" name="Google Shape;8568;p9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9" name="Google Shape;8569;p9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0" name="Google Shape;8570;p9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1" name="Google Shape;8571;p93"/>
          <p:cNvGrpSpPr/>
          <p:nvPr/>
        </p:nvGrpSpPr>
        <p:grpSpPr>
          <a:xfrm>
            <a:off x="13260131" y="5783336"/>
            <a:ext cx="758472" cy="709693"/>
            <a:chOff x="-8674650" y="3210975"/>
            <a:chExt cx="376525" cy="352275"/>
          </a:xfrm>
        </p:grpSpPr>
        <p:sp>
          <p:nvSpPr>
            <p:cNvPr id="8572" name="Google Shape;8572;p9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3" name="Google Shape;8573;p9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4" name="Google Shape;8574;p9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5" name="Google Shape;8575;p9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6" name="Google Shape;8576;p9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7" name="Google Shape;8577;p9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8" name="Google Shape;8578;p93"/>
          <p:cNvGrpSpPr/>
          <p:nvPr/>
        </p:nvGrpSpPr>
        <p:grpSpPr>
          <a:xfrm>
            <a:off x="10603126" y="3063267"/>
            <a:ext cx="712443" cy="712514"/>
            <a:chOff x="-13512225" y="3211525"/>
            <a:chExt cx="353675" cy="353675"/>
          </a:xfrm>
        </p:grpSpPr>
        <p:sp>
          <p:nvSpPr>
            <p:cNvPr id="8579" name="Google Shape;8579;p9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0" name="Google Shape;8580;p9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1" name="Google Shape;8581;p9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2" name="Google Shape;8582;p9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3" name="Google Shape;8583;p9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4" name="Google Shape;8584;p93"/>
          <p:cNvGrpSpPr/>
          <p:nvPr/>
        </p:nvGrpSpPr>
        <p:grpSpPr>
          <a:xfrm>
            <a:off x="10603126" y="3946291"/>
            <a:ext cx="712443" cy="709341"/>
            <a:chOff x="-13512225" y="3647075"/>
            <a:chExt cx="353675" cy="352100"/>
          </a:xfrm>
        </p:grpSpPr>
        <p:sp>
          <p:nvSpPr>
            <p:cNvPr id="8585" name="Google Shape;8585;p9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6" name="Google Shape;8586;p9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7" name="Google Shape;8587;p9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8" name="Google Shape;8588;p9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9" name="Google Shape;8589;p9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0" name="Google Shape;8590;p9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1" name="Google Shape;8591;p9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2" name="Google Shape;8592;p9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3" name="Google Shape;8593;p9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4" name="Google Shape;8594;p9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5" name="Google Shape;8595;p93"/>
          <p:cNvGrpSpPr/>
          <p:nvPr/>
        </p:nvGrpSpPr>
        <p:grpSpPr>
          <a:xfrm>
            <a:off x="10623752" y="4834422"/>
            <a:ext cx="712443" cy="710902"/>
            <a:chOff x="-13512225" y="4080275"/>
            <a:chExt cx="353675" cy="352875"/>
          </a:xfrm>
        </p:grpSpPr>
        <p:sp>
          <p:nvSpPr>
            <p:cNvPr id="8596" name="Google Shape;8596;p9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7" name="Google Shape;8597;p9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8" name="Google Shape;8598;p9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9" name="Google Shape;8599;p9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0" name="Google Shape;8600;p9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1" name="Google Shape;8601;p9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2" name="Google Shape;8602;p9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3" name="Google Shape;8603;p9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4" name="Google Shape;8604;p9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5" name="Google Shape;8605;p9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6" name="Google Shape;8606;p9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7" name="Google Shape;8607;p93"/>
          <p:cNvGrpSpPr/>
          <p:nvPr/>
        </p:nvGrpSpPr>
        <p:grpSpPr>
          <a:xfrm>
            <a:off x="14169911" y="3129144"/>
            <a:ext cx="712393" cy="580759"/>
            <a:chOff x="-11728250" y="3245400"/>
            <a:chExt cx="353650" cy="288275"/>
          </a:xfrm>
        </p:grpSpPr>
        <p:sp>
          <p:nvSpPr>
            <p:cNvPr id="8608" name="Google Shape;8608;p9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9" name="Google Shape;8609;p9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0" name="Google Shape;8610;p9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1" name="Google Shape;8611;p9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2" name="Google Shape;8612;p9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13" name="Google Shape;8613;p93"/>
          <p:cNvSpPr/>
          <p:nvPr/>
        </p:nvSpPr>
        <p:spPr>
          <a:xfrm>
            <a:off x="14484731" y="4216465"/>
            <a:ext cx="80929" cy="168269"/>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14" name="Google Shape;8614;p93"/>
          <p:cNvGrpSpPr/>
          <p:nvPr/>
        </p:nvGrpSpPr>
        <p:grpSpPr>
          <a:xfrm>
            <a:off x="14167519" y="3943319"/>
            <a:ext cx="717177" cy="715284"/>
            <a:chOff x="-11729050" y="3646475"/>
            <a:chExt cx="356025" cy="355050"/>
          </a:xfrm>
        </p:grpSpPr>
        <p:sp>
          <p:nvSpPr>
            <p:cNvPr id="8615" name="Google Shape;8615;p93"/>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6" name="Google Shape;8616;p93"/>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7" name="Google Shape;8617;p93"/>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8" name="Google Shape;8618;p93"/>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9" name="Google Shape;8619;p93"/>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0" name="Google Shape;8620;p93"/>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1" name="Google Shape;8621;p93"/>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2" name="Google Shape;8622;p93"/>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3" name="Google Shape;8623;p93"/>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4" name="Google Shape;8624;p93"/>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5" name="Google Shape;8625;p93"/>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6" name="Google Shape;8626;p93"/>
          <p:cNvGrpSpPr/>
          <p:nvPr/>
        </p:nvGrpSpPr>
        <p:grpSpPr>
          <a:xfrm>
            <a:off x="14234929" y="4834422"/>
            <a:ext cx="623608" cy="710902"/>
            <a:chOff x="-11703850" y="4081850"/>
            <a:chExt cx="309575" cy="352875"/>
          </a:xfrm>
        </p:grpSpPr>
        <p:sp>
          <p:nvSpPr>
            <p:cNvPr id="8627" name="Google Shape;8627;p9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8" name="Google Shape;8628;p9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9" name="Google Shape;8629;p9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0" name="Google Shape;8630;p9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1" name="Google Shape;8631;p9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2" name="Google Shape;8632;p9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3" name="Google Shape;8633;p9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4" name="Google Shape;8634;p9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5" name="Google Shape;8635;p93"/>
          <p:cNvGrpSpPr/>
          <p:nvPr/>
        </p:nvGrpSpPr>
        <p:grpSpPr>
          <a:xfrm>
            <a:off x="10612239" y="5782729"/>
            <a:ext cx="714004" cy="710902"/>
            <a:chOff x="-9958475" y="3180025"/>
            <a:chExt cx="354450" cy="352875"/>
          </a:xfrm>
        </p:grpSpPr>
        <p:sp>
          <p:nvSpPr>
            <p:cNvPr id="8636" name="Google Shape;8636;p9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7" name="Google Shape;8637;p9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8" name="Google Shape;8638;p9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9" name="Google Shape;8639;p93"/>
          <p:cNvGrpSpPr/>
          <p:nvPr/>
        </p:nvGrpSpPr>
        <p:grpSpPr>
          <a:xfrm>
            <a:off x="10630493" y="6734689"/>
            <a:ext cx="675932" cy="710650"/>
            <a:chOff x="-9949025" y="3615575"/>
            <a:chExt cx="335550" cy="352750"/>
          </a:xfrm>
        </p:grpSpPr>
        <p:sp>
          <p:nvSpPr>
            <p:cNvPr id="8640" name="Google Shape;8640;p9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1" name="Google Shape;8641;p9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2" name="Google Shape;8642;p9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3" name="Google Shape;8643;p93"/>
          <p:cNvGrpSpPr/>
          <p:nvPr/>
        </p:nvGrpSpPr>
        <p:grpSpPr>
          <a:xfrm>
            <a:off x="15900185" y="5781702"/>
            <a:ext cx="720349" cy="716845"/>
            <a:chOff x="-9961625" y="4048175"/>
            <a:chExt cx="357600" cy="355825"/>
          </a:xfrm>
        </p:grpSpPr>
        <p:sp>
          <p:nvSpPr>
            <p:cNvPr id="8644" name="Google Shape;8644;p9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5" name="Google Shape;8645;p9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6" name="Google Shape;8646;p9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7" name="Google Shape;8647;p9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8" name="Google Shape;8648;p9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9" name="Google Shape;8649;p9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0" name="Google Shape;8650;p93"/>
          <p:cNvGrpSpPr/>
          <p:nvPr/>
        </p:nvGrpSpPr>
        <p:grpSpPr>
          <a:xfrm>
            <a:off x="13273627" y="6732726"/>
            <a:ext cx="729918" cy="714579"/>
            <a:chOff x="-8680950" y="3624225"/>
            <a:chExt cx="362350" cy="354700"/>
          </a:xfrm>
        </p:grpSpPr>
        <p:sp>
          <p:nvSpPr>
            <p:cNvPr id="8651" name="Google Shape;8651;p9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2" name="Google Shape;8652;p9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3" name="Google Shape;8653;p9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4" name="Google Shape;8654;p9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5" name="Google Shape;8655;p9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6" name="Google Shape;8656;p9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7" name="Google Shape;8657;p93"/>
          <p:cNvGrpSpPr/>
          <p:nvPr/>
        </p:nvGrpSpPr>
        <p:grpSpPr>
          <a:xfrm>
            <a:off x="11546116" y="3064047"/>
            <a:ext cx="626730" cy="710952"/>
            <a:chOff x="-13056975" y="3212300"/>
            <a:chExt cx="311125" cy="352900"/>
          </a:xfrm>
        </p:grpSpPr>
        <p:sp>
          <p:nvSpPr>
            <p:cNvPr id="8658" name="Google Shape;8658;p9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9" name="Google Shape;8659;p9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0" name="Google Shape;8660;p9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1" name="Google Shape;8661;p9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2" name="Google Shape;8662;p93"/>
          <p:cNvGrpSpPr/>
          <p:nvPr/>
        </p:nvGrpSpPr>
        <p:grpSpPr>
          <a:xfrm>
            <a:off x="11500892" y="3945636"/>
            <a:ext cx="717177" cy="710650"/>
            <a:chOff x="-13077450" y="3647075"/>
            <a:chExt cx="356025" cy="352750"/>
          </a:xfrm>
        </p:grpSpPr>
        <p:sp>
          <p:nvSpPr>
            <p:cNvPr id="8663" name="Google Shape;8663;p9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4" name="Google Shape;8664;p9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5" name="Google Shape;8665;p9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6" name="Google Shape;8666;p93"/>
          <p:cNvGrpSpPr/>
          <p:nvPr/>
        </p:nvGrpSpPr>
        <p:grpSpPr>
          <a:xfrm>
            <a:off x="11523104" y="4832835"/>
            <a:ext cx="714004" cy="714075"/>
            <a:chOff x="-13079025" y="4079475"/>
            <a:chExt cx="354450" cy="354450"/>
          </a:xfrm>
        </p:grpSpPr>
        <p:sp>
          <p:nvSpPr>
            <p:cNvPr id="8667" name="Google Shape;8667;p9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8" name="Google Shape;8668;p9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9" name="Google Shape;8669;p9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0" name="Google Shape;8670;p9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1" name="Google Shape;8671;p93"/>
          <p:cNvGrpSpPr/>
          <p:nvPr/>
        </p:nvGrpSpPr>
        <p:grpSpPr>
          <a:xfrm>
            <a:off x="15069238" y="3064853"/>
            <a:ext cx="712443" cy="709341"/>
            <a:chOff x="-11292700" y="3213875"/>
            <a:chExt cx="353675" cy="352100"/>
          </a:xfrm>
        </p:grpSpPr>
        <p:sp>
          <p:nvSpPr>
            <p:cNvPr id="8672" name="Google Shape;8672;p9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3" name="Google Shape;8673;p9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4" name="Google Shape;8674;p9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5" name="Google Shape;8675;p9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6" name="Google Shape;8676;p9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7" name="Google Shape;8677;p9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8" name="Google Shape;8678;p9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9" name="Google Shape;8679;p93"/>
          <p:cNvGrpSpPr/>
          <p:nvPr/>
        </p:nvGrpSpPr>
        <p:grpSpPr>
          <a:xfrm>
            <a:off x="15057353" y="3944729"/>
            <a:ext cx="736213" cy="712463"/>
            <a:chOff x="-11299000" y="3647875"/>
            <a:chExt cx="365475" cy="353650"/>
          </a:xfrm>
        </p:grpSpPr>
        <p:sp>
          <p:nvSpPr>
            <p:cNvPr id="8680" name="Google Shape;8680;p9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1" name="Google Shape;8681;p9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2" name="Google Shape;8682;p9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3" name="Google Shape;8683;p9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4" name="Google Shape;8684;p9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5" name="Google Shape;8685;p9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6" name="Google Shape;8686;p93"/>
          <p:cNvGrpSpPr/>
          <p:nvPr/>
        </p:nvGrpSpPr>
        <p:grpSpPr>
          <a:xfrm>
            <a:off x="15088277" y="4856633"/>
            <a:ext cx="715616" cy="666480"/>
            <a:chOff x="-11295075" y="4092875"/>
            <a:chExt cx="355250" cy="330825"/>
          </a:xfrm>
        </p:grpSpPr>
        <p:sp>
          <p:nvSpPr>
            <p:cNvPr id="8687" name="Google Shape;8687;p9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8" name="Google Shape;8688;p9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9" name="Google Shape;8689;p9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0" name="Google Shape;8690;p9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1" name="Google Shape;8691;p9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2" name="Google Shape;8692;p93"/>
          <p:cNvGrpSpPr/>
          <p:nvPr/>
        </p:nvGrpSpPr>
        <p:grpSpPr>
          <a:xfrm>
            <a:off x="11539479" y="5782729"/>
            <a:ext cx="625169" cy="710902"/>
            <a:chOff x="-9500075" y="3180800"/>
            <a:chExt cx="310350" cy="352875"/>
          </a:xfrm>
        </p:grpSpPr>
        <p:sp>
          <p:nvSpPr>
            <p:cNvPr id="8693" name="Google Shape;8693;p9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4" name="Google Shape;8694;p9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5" name="Google Shape;8695;p9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6" name="Google Shape;8696;p9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7" name="Google Shape;8697;p9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8" name="Google Shape;8698;p9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9" name="Google Shape;8699;p9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0" name="Google Shape;8700;p9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1" name="Google Shape;8701;p9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2" name="Google Shape;8702;p93"/>
          <p:cNvGrpSpPr/>
          <p:nvPr/>
        </p:nvGrpSpPr>
        <p:grpSpPr>
          <a:xfrm>
            <a:off x="11495060" y="6733758"/>
            <a:ext cx="712443" cy="712514"/>
            <a:chOff x="-9523700" y="3614000"/>
            <a:chExt cx="353675" cy="353675"/>
          </a:xfrm>
        </p:grpSpPr>
        <p:sp>
          <p:nvSpPr>
            <p:cNvPr id="8703" name="Google Shape;8703;p9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4" name="Google Shape;8704;p9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5" name="Google Shape;8705;p9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6" name="Google Shape;8706;p9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7" name="Google Shape;8707;p9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8" name="Google Shape;8708;p9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9" name="Google Shape;8709;p9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0" name="Google Shape;8710;p9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1" name="Google Shape;8711;p9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2" name="Google Shape;8712;p93"/>
          <p:cNvGrpSpPr/>
          <p:nvPr/>
        </p:nvGrpSpPr>
        <p:grpSpPr>
          <a:xfrm>
            <a:off x="15064963" y="6779043"/>
            <a:ext cx="712443" cy="709341"/>
            <a:chOff x="-9523700" y="4049550"/>
            <a:chExt cx="353675" cy="352100"/>
          </a:xfrm>
        </p:grpSpPr>
        <p:sp>
          <p:nvSpPr>
            <p:cNvPr id="8713" name="Google Shape;8713;p9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4" name="Google Shape;8714;p9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5" name="Google Shape;8715;p9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6" name="Google Shape;8716;p9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7" name="Google Shape;8717;p9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8" name="Google Shape;8718;p9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9" name="Google Shape;8719;p9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0" name="Google Shape;8720;p93"/>
          <p:cNvGrpSpPr/>
          <p:nvPr/>
        </p:nvGrpSpPr>
        <p:grpSpPr>
          <a:xfrm>
            <a:off x="14177193" y="6778988"/>
            <a:ext cx="714004" cy="622058"/>
            <a:chOff x="-8209150" y="3659675"/>
            <a:chExt cx="354450" cy="308775"/>
          </a:xfrm>
        </p:grpSpPr>
        <p:sp>
          <p:nvSpPr>
            <p:cNvPr id="8721" name="Google Shape;8721;p9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2" name="Google Shape;8722;p9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3" name="Google Shape;8723;p9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4" name="Google Shape;8724;p9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5" name="Google Shape;8725;p9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6" name="Google Shape;8726;p9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7" name="Google Shape;8727;p93"/>
          <p:cNvGrpSpPr/>
          <p:nvPr/>
        </p:nvGrpSpPr>
        <p:grpSpPr>
          <a:xfrm>
            <a:off x="12383689" y="3064047"/>
            <a:ext cx="712443" cy="710952"/>
            <a:chOff x="-12643475" y="3212300"/>
            <a:chExt cx="353675" cy="352900"/>
          </a:xfrm>
        </p:grpSpPr>
        <p:sp>
          <p:nvSpPr>
            <p:cNvPr id="8728" name="Google Shape;8728;p9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9" name="Google Shape;8729;p9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0" name="Google Shape;8730;p9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1" name="Google Shape;8731;p9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2" name="Google Shape;8732;p9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3" name="Google Shape;8733;p9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4" name="Google Shape;8734;p9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5" name="Google Shape;8735;p9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6" name="Google Shape;8736;p9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7" name="Google Shape;8737;p93"/>
          <p:cNvGrpSpPr/>
          <p:nvPr/>
        </p:nvGrpSpPr>
        <p:grpSpPr>
          <a:xfrm>
            <a:off x="12383689" y="3967595"/>
            <a:ext cx="712443" cy="666732"/>
            <a:chOff x="-12643475" y="3657325"/>
            <a:chExt cx="353675" cy="330950"/>
          </a:xfrm>
        </p:grpSpPr>
        <p:sp>
          <p:nvSpPr>
            <p:cNvPr id="8738" name="Google Shape;8738;p9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9" name="Google Shape;8739;p9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0" name="Google Shape;8740;p9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1" name="Google Shape;8741;p9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2" name="Google Shape;8742;p9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3" name="Google Shape;8743;p9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4" name="Google Shape;8744;p93"/>
          <p:cNvGrpSpPr/>
          <p:nvPr/>
        </p:nvGrpSpPr>
        <p:grpSpPr>
          <a:xfrm>
            <a:off x="12404315" y="4836814"/>
            <a:ext cx="712443" cy="706117"/>
            <a:chOff x="-12643475" y="4081850"/>
            <a:chExt cx="353675" cy="350500"/>
          </a:xfrm>
        </p:grpSpPr>
        <p:sp>
          <p:nvSpPr>
            <p:cNvPr id="8745" name="Google Shape;8745;p9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6" name="Google Shape;8746;p9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7" name="Google Shape;8747;p9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8" name="Google Shape;8748;p9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9" name="Google Shape;8749;p93"/>
          <p:cNvGrpSpPr/>
          <p:nvPr/>
        </p:nvGrpSpPr>
        <p:grpSpPr>
          <a:xfrm>
            <a:off x="15949694" y="3064853"/>
            <a:ext cx="710831" cy="709341"/>
            <a:chOff x="-10857925" y="3213875"/>
            <a:chExt cx="352875" cy="352100"/>
          </a:xfrm>
        </p:grpSpPr>
        <p:sp>
          <p:nvSpPr>
            <p:cNvPr id="8750" name="Google Shape;8750;p9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1" name="Google Shape;8751;p9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2" name="Google Shape;8752;p9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3" name="Google Shape;8753;p9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4" name="Google Shape;8754;p9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5" name="Google Shape;8755;p9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6" name="Google Shape;8756;p9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7" name="Google Shape;8757;p9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8" name="Google Shape;8758;p9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9" name="Google Shape;8759;p9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60" name="Google Shape;8760;p93"/>
          <p:cNvSpPr/>
          <p:nvPr/>
        </p:nvSpPr>
        <p:spPr>
          <a:xfrm>
            <a:off x="16030525" y="39460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761" name="Google Shape;8761;p93"/>
          <p:cNvGrpSpPr/>
          <p:nvPr/>
        </p:nvGrpSpPr>
        <p:grpSpPr>
          <a:xfrm>
            <a:off x="15969513" y="4856633"/>
            <a:ext cx="712443" cy="666480"/>
            <a:chOff x="-10858725" y="4092875"/>
            <a:chExt cx="353675" cy="330825"/>
          </a:xfrm>
        </p:grpSpPr>
        <p:sp>
          <p:nvSpPr>
            <p:cNvPr id="8762" name="Google Shape;8762;p9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3" name="Google Shape;8763;p9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4" name="Google Shape;8764;p9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5" name="Google Shape;8765;p9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6" name="Google Shape;8766;p9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7" name="Google Shape;8767;p9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8" name="Google Shape;8768;p93"/>
          <p:cNvGrpSpPr/>
          <p:nvPr/>
        </p:nvGrpSpPr>
        <p:grpSpPr>
          <a:xfrm>
            <a:off x="12383524" y="5783711"/>
            <a:ext cx="712191" cy="708938"/>
            <a:chOff x="-9089725" y="3180200"/>
            <a:chExt cx="353550" cy="351900"/>
          </a:xfrm>
        </p:grpSpPr>
        <p:sp>
          <p:nvSpPr>
            <p:cNvPr id="8769" name="Google Shape;8769;p9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0" name="Google Shape;8770;p9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1" name="Google Shape;8771;p93"/>
          <p:cNvGrpSpPr/>
          <p:nvPr/>
        </p:nvGrpSpPr>
        <p:grpSpPr>
          <a:xfrm>
            <a:off x="12486559" y="6734563"/>
            <a:ext cx="504557" cy="710902"/>
            <a:chOff x="-9039300" y="3614000"/>
            <a:chExt cx="250475" cy="352875"/>
          </a:xfrm>
        </p:grpSpPr>
        <p:sp>
          <p:nvSpPr>
            <p:cNvPr id="8772" name="Google Shape;8772;p9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3" name="Google Shape;8773;p9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4" name="Google Shape;8774;p93"/>
          <p:cNvGrpSpPr/>
          <p:nvPr/>
        </p:nvGrpSpPr>
        <p:grpSpPr>
          <a:xfrm>
            <a:off x="15950491" y="6779043"/>
            <a:ext cx="709270" cy="709341"/>
            <a:chOff x="-9088150" y="4049550"/>
            <a:chExt cx="352100" cy="352100"/>
          </a:xfrm>
        </p:grpSpPr>
        <p:sp>
          <p:nvSpPr>
            <p:cNvPr id="8775" name="Google Shape;8775;p9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6" name="Google Shape;8776;p9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7" name="Google Shape;8777;p9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8" name="Google Shape;8778;p9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9" name="Google Shape;8779;p9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0" name="Google Shape;8780;p9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1" name="Google Shape;8781;p93"/>
          <p:cNvGrpSpPr/>
          <p:nvPr/>
        </p:nvGrpSpPr>
        <p:grpSpPr>
          <a:xfrm>
            <a:off x="14219220" y="5783509"/>
            <a:ext cx="631514" cy="709341"/>
            <a:chOff x="-8191825" y="3174500"/>
            <a:chExt cx="313500" cy="352100"/>
          </a:xfrm>
        </p:grpSpPr>
        <p:sp>
          <p:nvSpPr>
            <p:cNvPr id="8782" name="Google Shape;8782;p9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3" name="Google Shape;8783;p9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4" name="Google Shape;8784;p9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88" name="Shape 8788"/>
        <p:cNvGrpSpPr/>
        <p:nvPr/>
      </p:nvGrpSpPr>
      <p:grpSpPr>
        <a:xfrm>
          <a:off x="0" y="0"/>
          <a:ext cx="0" cy="0"/>
          <a:chOff x="0" y="0"/>
          <a:chExt cx="0" cy="0"/>
        </a:xfrm>
      </p:grpSpPr>
      <p:sp>
        <p:nvSpPr>
          <p:cNvPr id="8789" name="Google Shape;8789;p94"/>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790" name="Google Shape;8790;p94"/>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791" name="Google Shape;8791;p94"/>
          <p:cNvGrpSpPr/>
          <p:nvPr/>
        </p:nvGrpSpPr>
        <p:grpSpPr>
          <a:xfrm>
            <a:off x="1497709" y="4487015"/>
            <a:ext cx="905596" cy="898946"/>
            <a:chOff x="-21322300" y="3693325"/>
            <a:chExt cx="306400" cy="304150"/>
          </a:xfrm>
        </p:grpSpPr>
        <p:sp>
          <p:nvSpPr>
            <p:cNvPr id="8792" name="Google Shape;8792;p9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3" name="Google Shape;8793;p9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4" name="Google Shape;8794;p9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5" name="Google Shape;8795;p9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6" name="Google Shape;8796;p94"/>
          <p:cNvGrpSpPr/>
          <p:nvPr/>
        </p:nvGrpSpPr>
        <p:grpSpPr>
          <a:xfrm>
            <a:off x="1496527" y="5620487"/>
            <a:ext cx="907960" cy="845080"/>
            <a:chOff x="-21322300" y="4077125"/>
            <a:chExt cx="307200" cy="285925"/>
          </a:xfrm>
        </p:grpSpPr>
        <p:sp>
          <p:nvSpPr>
            <p:cNvPr id="8797" name="Google Shape;8797;p9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8" name="Google Shape;8798;p9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9" name="Google Shape;8799;p9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0" name="Google Shape;8800;p9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1" name="Google Shape;8801;p9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2" name="Google Shape;8802;p9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3" name="Google Shape;8803;p9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4" name="Google Shape;8804;p9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5" name="Google Shape;8805;p9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6" name="Google Shape;8806;p9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7" name="Google Shape;8807;p9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8" name="Google Shape;8808;p9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9" name="Google Shape;8809;p94"/>
          <p:cNvGrpSpPr/>
          <p:nvPr/>
        </p:nvGrpSpPr>
        <p:grpSpPr>
          <a:xfrm>
            <a:off x="7050880" y="3378255"/>
            <a:ext cx="903305" cy="900424"/>
            <a:chOff x="-19394200" y="3333800"/>
            <a:chExt cx="305625" cy="304650"/>
          </a:xfrm>
        </p:grpSpPr>
        <p:sp>
          <p:nvSpPr>
            <p:cNvPr id="8810" name="Google Shape;8810;p9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1" name="Google Shape;8811;p9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2" name="Google Shape;8812;p9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3" name="Google Shape;8813;p9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4" name="Google Shape;8814;p9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5" name="Google Shape;8815;p9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6" name="Google Shape;8816;p9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7" name="Google Shape;8817;p9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8" name="Google Shape;8818;p9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9" name="Google Shape;8819;p94"/>
          <p:cNvGrpSpPr/>
          <p:nvPr/>
        </p:nvGrpSpPr>
        <p:grpSpPr>
          <a:xfrm>
            <a:off x="7048552" y="4487159"/>
            <a:ext cx="907960" cy="898650"/>
            <a:chOff x="-19396575" y="3708500"/>
            <a:chExt cx="307200" cy="304050"/>
          </a:xfrm>
        </p:grpSpPr>
        <p:sp>
          <p:nvSpPr>
            <p:cNvPr id="8820" name="Google Shape;8820;p9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1" name="Google Shape;8821;p9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2" name="Google Shape;8822;p9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3" name="Google Shape;8823;p94"/>
          <p:cNvGrpSpPr/>
          <p:nvPr/>
        </p:nvGrpSpPr>
        <p:grpSpPr>
          <a:xfrm>
            <a:off x="7036914" y="5592923"/>
            <a:ext cx="931236" cy="900202"/>
            <a:chOff x="-19394200" y="4084200"/>
            <a:chExt cx="315075" cy="304575"/>
          </a:xfrm>
        </p:grpSpPr>
        <p:sp>
          <p:nvSpPr>
            <p:cNvPr id="8824" name="Google Shape;8824;p9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5" name="Google Shape;8825;p9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6" name="Google Shape;8826;p9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7" name="Google Shape;8827;p9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8" name="Google Shape;8828;p9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9" name="Google Shape;8829;p9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0" name="Google Shape;8830;p94"/>
          <p:cNvGrpSpPr/>
          <p:nvPr/>
        </p:nvGrpSpPr>
        <p:grpSpPr>
          <a:xfrm>
            <a:off x="12648335" y="3378001"/>
            <a:ext cx="800894" cy="900941"/>
            <a:chOff x="-17526750" y="3309200"/>
            <a:chExt cx="270975" cy="304825"/>
          </a:xfrm>
        </p:grpSpPr>
        <p:sp>
          <p:nvSpPr>
            <p:cNvPr id="8831" name="Google Shape;8831;p9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2" name="Google Shape;8832;p9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3" name="Google Shape;8833;p9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4" name="Google Shape;8834;p9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5" name="Google Shape;8835;p9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6" name="Google Shape;8836;p94"/>
          <p:cNvGrpSpPr/>
          <p:nvPr/>
        </p:nvGrpSpPr>
        <p:grpSpPr>
          <a:xfrm>
            <a:off x="12600639" y="4488347"/>
            <a:ext cx="896286" cy="896286"/>
            <a:chOff x="-17542500" y="3684100"/>
            <a:chExt cx="303250" cy="303250"/>
          </a:xfrm>
        </p:grpSpPr>
        <p:sp>
          <p:nvSpPr>
            <p:cNvPr id="8837" name="Google Shape;8837;p9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8" name="Google Shape;8838;p9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9" name="Google Shape;8839;p9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0" name="Google Shape;8840;p9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1" name="Google Shape;8841;p9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2" name="Google Shape;8842;p9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3" name="Google Shape;8843;p9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4" name="Google Shape;8844;p94"/>
          <p:cNvGrpSpPr/>
          <p:nvPr/>
        </p:nvGrpSpPr>
        <p:grpSpPr>
          <a:xfrm>
            <a:off x="12599456" y="5621634"/>
            <a:ext cx="898650" cy="842789"/>
            <a:chOff x="-17542500" y="4068450"/>
            <a:chExt cx="304050" cy="285150"/>
          </a:xfrm>
        </p:grpSpPr>
        <p:sp>
          <p:nvSpPr>
            <p:cNvPr id="8845" name="Google Shape;8845;p9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6" name="Google Shape;8846;p9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7" name="Google Shape;8847;p9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8" name="Google Shape;8848;p9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9" name="Google Shape;8849;p9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0" name="Google Shape;8850;p9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1" name="Google Shape;8851;p94"/>
          <p:cNvGrpSpPr/>
          <p:nvPr/>
        </p:nvGrpSpPr>
        <p:grpSpPr>
          <a:xfrm>
            <a:off x="7060300" y="6684422"/>
            <a:ext cx="686808" cy="898650"/>
            <a:chOff x="-15652200" y="3335975"/>
            <a:chExt cx="232375" cy="304050"/>
          </a:xfrm>
        </p:grpSpPr>
        <p:sp>
          <p:nvSpPr>
            <p:cNvPr id="8852" name="Google Shape;8852;p9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3" name="Google Shape;8853;p9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4" name="Google Shape;8854;p9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5" name="Google Shape;8855;p9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6" name="Google Shape;8856;p9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7" name="Google Shape;8857;p9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8" name="Google Shape;8858;p9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9" name="Google Shape;8859;p9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0" name="Google Shape;8860;p9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1" name="Google Shape;8861;p94"/>
          <p:cNvGrpSpPr/>
          <p:nvPr/>
        </p:nvGrpSpPr>
        <p:grpSpPr>
          <a:xfrm>
            <a:off x="2606983" y="3379145"/>
            <a:ext cx="900941" cy="898650"/>
            <a:chOff x="-20946600" y="3317850"/>
            <a:chExt cx="304825" cy="304050"/>
          </a:xfrm>
        </p:grpSpPr>
        <p:sp>
          <p:nvSpPr>
            <p:cNvPr id="8862" name="Google Shape;8862;p9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3" name="Google Shape;8863;p9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4" name="Google Shape;8864;p9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5" name="Google Shape;8865;p94"/>
          <p:cNvGrpSpPr/>
          <p:nvPr/>
        </p:nvGrpSpPr>
        <p:grpSpPr>
          <a:xfrm>
            <a:off x="2608128" y="4487458"/>
            <a:ext cx="898650" cy="898059"/>
            <a:chOff x="-20945825" y="3692175"/>
            <a:chExt cx="304050" cy="303850"/>
          </a:xfrm>
        </p:grpSpPr>
        <p:sp>
          <p:nvSpPr>
            <p:cNvPr id="8866" name="Google Shape;8866;p9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7" name="Google Shape;8867;p9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8" name="Google Shape;8868;p9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9" name="Google Shape;8869;p9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0" name="Google Shape;8870;p94"/>
          <p:cNvGrpSpPr/>
          <p:nvPr/>
        </p:nvGrpSpPr>
        <p:grpSpPr>
          <a:xfrm>
            <a:off x="2659334" y="5594885"/>
            <a:ext cx="796239" cy="896286"/>
            <a:chOff x="-20930075" y="4066100"/>
            <a:chExt cx="269400" cy="303250"/>
          </a:xfrm>
        </p:grpSpPr>
        <p:sp>
          <p:nvSpPr>
            <p:cNvPr id="8871" name="Google Shape;8871;p9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2" name="Google Shape;8872;p9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3" name="Google Shape;8873;p94"/>
          <p:cNvGrpSpPr/>
          <p:nvPr/>
        </p:nvGrpSpPr>
        <p:grpSpPr>
          <a:xfrm>
            <a:off x="8221777" y="3379696"/>
            <a:ext cx="745033" cy="897542"/>
            <a:chOff x="-18994100" y="3334775"/>
            <a:chExt cx="252075" cy="303675"/>
          </a:xfrm>
        </p:grpSpPr>
        <p:sp>
          <p:nvSpPr>
            <p:cNvPr id="8874" name="Google Shape;8874;p9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5" name="Google Shape;8875;p9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6" name="Google Shape;8876;p9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7" name="Google Shape;8877;p9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8" name="Google Shape;8878;p94"/>
          <p:cNvGrpSpPr/>
          <p:nvPr/>
        </p:nvGrpSpPr>
        <p:grpSpPr>
          <a:xfrm>
            <a:off x="8250889" y="4489487"/>
            <a:ext cx="686808" cy="893995"/>
            <a:chOff x="-18983850" y="3710075"/>
            <a:chExt cx="232375" cy="302475"/>
          </a:xfrm>
        </p:grpSpPr>
        <p:sp>
          <p:nvSpPr>
            <p:cNvPr id="8879" name="Google Shape;8879;p9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0" name="Google Shape;8880;p9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1" name="Google Shape;8881;p9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2" name="Google Shape;8882;p9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3" name="Google Shape;8883;p94"/>
          <p:cNvGrpSpPr/>
          <p:nvPr/>
        </p:nvGrpSpPr>
        <p:grpSpPr>
          <a:xfrm>
            <a:off x="8143823" y="5594844"/>
            <a:ext cx="900941" cy="896360"/>
            <a:chOff x="-19020075" y="4084200"/>
            <a:chExt cx="304825" cy="303275"/>
          </a:xfrm>
        </p:grpSpPr>
        <p:sp>
          <p:nvSpPr>
            <p:cNvPr id="8884" name="Google Shape;8884;p9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5" name="Google Shape;8885;p9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6" name="Google Shape;8886;p9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7" name="Google Shape;8887;p9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8" name="Google Shape;8888;p9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9" name="Google Shape;8889;p9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0" name="Google Shape;8890;p9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1" name="Google Shape;8891;p9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2" name="Google Shape;8892;p9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3" name="Google Shape;8893;p94"/>
          <p:cNvGrpSpPr/>
          <p:nvPr/>
        </p:nvGrpSpPr>
        <p:grpSpPr>
          <a:xfrm>
            <a:off x="13778352" y="3378001"/>
            <a:ext cx="793874" cy="900941"/>
            <a:chOff x="-17149475" y="3309200"/>
            <a:chExt cx="268600" cy="304825"/>
          </a:xfrm>
        </p:grpSpPr>
        <p:sp>
          <p:nvSpPr>
            <p:cNvPr id="8894" name="Google Shape;8894;p9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5" name="Google Shape;8895;p9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6" name="Google Shape;8896;p94"/>
          <p:cNvGrpSpPr/>
          <p:nvPr/>
        </p:nvGrpSpPr>
        <p:grpSpPr>
          <a:xfrm>
            <a:off x="13725964" y="4516240"/>
            <a:ext cx="898650" cy="840499"/>
            <a:chOff x="-17168375" y="3692750"/>
            <a:chExt cx="304050" cy="284375"/>
          </a:xfrm>
        </p:grpSpPr>
        <p:sp>
          <p:nvSpPr>
            <p:cNvPr id="8897" name="Google Shape;8897;p9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8" name="Google Shape;8898;p9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9" name="Google Shape;8899;p9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0" name="Google Shape;8900;p9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1" name="Google Shape;8901;p9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2" name="Google Shape;8902;p9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3" name="Google Shape;8903;p9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4" name="Google Shape;8904;p94"/>
          <p:cNvGrpSpPr/>
          <p:nvPr/>
        </p:nvGrpSpPr>
        <p:grpSpPr>
          <a:xfrm>
            <a:off x="13718981" y="5593704"/>
            <a:ext cx="912615" cy="898650"/>
            <a:chOff x="-17170750" y="4058800"/>
            <a:chExt cx="308775" cy="304050"/>
          </a:xfrm>
        </p:grpSpPr>
        <p:sp>
          <p:nvSpPr>
            <p:cNvPr id="8905" name="Google Shape;8905;p9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6" name="Google Shape;8906;p9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7" name="Google Shape;8907;p9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8" name="Google Shape;8908;p9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9" name="Google Shape;8909;p9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0" name="Google Shape;8910;p9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1" name="Google Shape;8911;p9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2" name="Google Shape;8912;p9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3" name="Google Shape;8913;p9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4" name="Google Shape;8914;p9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5" name="Google Shape;8915;p9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6" name="Google Shape;8916;p9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7" name="Google Shape;8917;p9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8" name="Google Shape;8918;p9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9" name="Google Shape;8919;p9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0" name="Google Shape;8920;p9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1" name="Google Shape;8921;p9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2" name="Google Shape;8922;p94"/>
          <p:cNvGrpSpPr/>
          <p:nvPr/>
        </p:nvGrpSpPr>
        <p:grpSpPr>
          <a:xfrm>
            <a:off x="11442775" y="6686715"/>
            <a:ext cx="900941" cy="893995"/>
            <a:chOff x="-15688425" y="3707725"/>
            <a:chExt cx="304825" cy="302475"/>
          </a:xfrm>
        </p:grpSpPr>
        <p:sp>
          <p:nvSpPr>
            <p:cNvPr id="8923" name="Google Shape;8923;p9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4" name="Google Shape;8924;p9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5" name="Google Shape;8925;p9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6" name="Google Shape;8926;p9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7" name="Google Shape;8927;p9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8" name="Google Shape;8928;p9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9" name="Google Shape;8929;p94"/>
          <p:cNvGrpSpPr/>
          <p:nvPr/>
        </p:nvGrpSpPr>
        <p:grpSpPr>
          <a:xfrm>
            <a:off x="3731089" y="3380881"/>
            <a:ext cx="903305" cy="895177"/>
            <a:chOff x="-20572500" y="3319025"/>
            <a:chExt cx="305625" cy="302875"/>
          </a:xfrm>
        </p:grpSpPr>
        <p:sp>
          <p:nvSpPr>
            <p:cNvPr id="8930" name="Google Shape;8930;p9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1" name="Google Shape;8931;p9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2" name="Google Shape;8932;p94"/>
          <p:cNvGrpSpPr/>
          <p:nvPr/>
        </p:nvGrpSpPr>
        <p:grpSpPr>
          <a:xfrm>
            <a:off x="3733416" y="4610820"/>
            <a:ext cx="898650" cy="651340"/>
            <a:chOff x="-20571700" y="3722875"/>
            <a:chExt cx="304050" cy="220375"/>
          </a:xfrm>
        </p:grpSpPr>
        <p:sp>
          <p:nvSpPr>
            <p:cNvPr id="8933" name="Google Shape;8933;p9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4" name="Google Shape;8934;p9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5" name="Google Shape;8935;p9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6" name="Google Shape;8936;p9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7" name="Google Shape;8937;p9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8" name="Google Shape;8938;p94"/>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9" name="Google Shape;8939;p9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0" name="Google Shape;8940;p94"/>
          <p:cNvGrpSpPr/>
          <p:nvPr/>
        </p:nvGrpSpPr>
        <p:grpSpPr>
          <a:xfrm>
            <a:off x="3732271" y="5592557"/>
            <a:ext cx="900941" cy="900941"/>
            <a:chOff x="-20571700" y="4066875"/>
            <a:chExt cx="304825" cy="304825"/>
          </a:xfrm>
        </p:grpSpPr>
        <p:sp>
          <p:nvSpPr>
            <p:cNvPr id="8941" name="Google Shape;8941;p9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2" name="Google Shape;8942;p9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3" name="Google Shape;8943;p9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4" name="Google Shape;8944;p9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5" name="Google Shape;8945;p9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6" name="Google Shape;8946;p9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7" name="Google Shape;8947;p94"/>
          <p:cNvGrpSpPr/>
          <p:nvPr/>
        </p:nvGrpSpPr>
        <p:grpSpPr>
          <a:xfrm>
            <a:off x="9265675" y="3376519"/>
            <a:ext cx="907960" cy="903896"/>
            <a:chOff x="-18645175" y="3334200"/>
            <a:chExt cx="307200" cy="305825"/>
          </a:xfrm>
        </p:grpSpPr>
        <p:sp>
          <p:nvSpPr>
            <p:cNvPr id="8948" name="Google Shape;8948;p9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9" name="Google Shape;8949;p9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0" name="Google Shape;8950;p9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1" name="Google Shape;8951;p9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2" name="Google Shape;8952;p9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3" name="Google Shape;8953;p94"/>
          <p:cNvGrpSpPr/>
          <p:nvPr/>
        </p:nvGrpSpPr>
        <p:grpSpPr>
          <a:xfrm>
            <a:off x="9266857" y="4485977"/>
            <a:ext cx="905596" cy="901015"/>
            <a:chOff x="-18645175" y="3708500"/>
            <a:chExt cx="306400" cy="304850"/>
          </a:xfrm>
        </p:grpSpPr>
        <p:sp>
          <p:nvSpPr>
            <p:cNvPr id="8954" name="Google Shape;8954;p9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5" name="Google Shape;8955;p9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6" name="Google Shape;8956;p9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7" name="Google Shape;8957;p9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8" name="Google Shape;8958;p9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9" name="Google Shape;8959;p9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0" name="Google Shape;8960;p9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1" name="Google Shape;8961;p94"/>
          <p:cNvGrpSpPr/>
          <p:nvPr/>
        </p:nvGrpSpPr>
        <p:grpSpPr>
          <a:xfrm>
            <a:off x="9262202" y="5591261"/>
            <a:ext cx="914906" cy="903527"/>
            <a:chOff x="-18647525" y="4082625"/>
            <a:chExt cx="309550" cy="305700"/>
          </a:xfrm>
        </p:grpSpPr>
        <p:sp>
          <p:nvSpPr>
            <p:cNvPr id="8962" name="Google Shape;8962;p9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3" name="Google Shape;8963;p9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4" name="Google Shape;8964;p9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5" name="Google Shape;8965;p9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6" name="Google Shape;8966;p94"/>
          <p:cNvGrpSpPr/>
          <p:nvPr/>
        </p:nvGrpSpPr>
        <p:grpSpPr>
          <a:xfrm>
            <a:off x="14882970" y="3379184"/>
            <a:ext cx="791510" cy="898576"/>
            <a:chOff x="-16775350" y="3309200"/>
            <a:chExt cx="267800" cy="304025"/>
          </a:xfrm>
        </p:grpSpPr>
        <p:sp>
          <p:nvSpPr>
            <p:cNvPr id="8967" name="Google Shape;8967;p9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8" name="Google Shape;8968;p9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9" name="Google Shape;8969;p9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0" name="Google Shape;8970;p94"/>
          <p:cNvGrpSpPr/>
          <p:nvPr/>
        </p:nvGrpSpPr>
        <p:grpSpPr>
          <a:xfrm>
            <a:off x="14882970" y="4483654"/>
            <a:ext cx="791510" cy="905670"/>
            <a:chOff x="-16775350" y="3683300"/>
            <a:chExt cx="267800" cy="306425"/>
          </a:xfrm>
        </p:grpSpPr>
        <p:sp>
          <p:nvSpPr>
            <p:cNvPr id="8971" name="Google Shape;8971;p9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2" name="Google Shape;8972;p9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3" name="Google Shape;8973;p9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4" name="Google Shape;8974;p94"/>
          <p:cNvGrpSpPr/>
          <p:nvPr/>
        </p:nvGrpSpPr>
        <p:grpSpPr>
          <a:xfrm>
            <a:off x="14827072" y="5593741"/>
            <a:ext cx="903305" cy="898576"/>
            <a:chOff x="-16794250" y="4058225"/>
            <a:chExt cx="305625" cy="304025"/>
          </a:xfrm>
        </p:grpSpPr>
        <p:sp>
          <p:nvSpPr>
            <p:cNvPr id="8975" name="Google Shape;8975;p9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6" name="Google Shape;8976;p9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7" name="Google Shape;8977;p9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8" name="Google Shape;8978;p9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9" name="Google Shape;8979;p9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0" name="Google Shape;8980;p9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1" name="Google Shape;8981;p9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2" name="Google Shape;8982;p9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3" name="Google Shape;8983;p9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984" name="Google Shape;8984;p94"/>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985" name="Google Shape;8985;p94"/>
          <p:cNvGrpSpPr/>
          <p:nvPr/>
        </p:nvGrpSpPr>
        <p:grpSpPr>
          <a:xfrm>
            <a:off x="4829907" y="3379145"/>
            <a:ext cx="914906" cy="898650"/>
            <a:chOff x="-20199150" y="3317850"/>
            <a:chExt cx="309550" cy="304050"/>
          </a:xfrm>
        </p:grpSpPr>
        <p:sp>
          <p:nvSpPr>
            <p:cNvPr id="8986" name="Google Shape;8986;p9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7" name="Google Shape;8987;p9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8" name="Google Shape;8988;p9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9" name="Google Shape;8989;p9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0" name="Google Shape;8990;p9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1" name="Google Shape;8991;p9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2" name="Google Shape;8992;p9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3" name="Google Shape;8993;p94"/>
          <p:cNvGrpSpPr/>
          <p:nvPr/>
        </p:nvGrpSpPr>
        <p:grpSpPr>
          <a:xfrm>
            <a:off x="4834562" y="4485722"/>
            <a:ext cx="905596" cy="901532"/>
            <a:chOff x="-20199150" y="3693150"/>
            <a:chExt cx="306400" cy="305025"/>
          </a:xfrm>
        </p:grpSpPr>
        <p:sp>
          <p:nvSpPr>
            <p:cNvPr id="8994" name="Google Shape;8994;p9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5" name="Google Shape;8995;p9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6" name="Google Shape;8996;p9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7" name="Google Shape;8997;p9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8" name="Google Shape;8998;p9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9" name="Google Shape;8999;p9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0" name="Google Shape;9000;p94"/>
          <p:cNvGrpSpPr/>
          <p:nvPr/>
        </p:nvGrpSpPr>
        <p:grpSpPr>
          <a:xfrm>
            <a:off x="4835707" y="5591375"/>
            <a:ext cx="903305" cy="903305"/>
            <a:chOff x="-20197575" y="4066875"/>
            <a:chExt cx="305625" cy="305625"/>
          </a:xfrm>
        </p:grpSpPr>
        <p:sp>
          <p:nvSpPr>
            <p:cNvPr id="9001" name="Google Shape;9001;p9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2" name="Google Shape;9002;p9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3" name="Google Shape;9003;p9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4" name="Google Shape;9004;p9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5" name="Google Shape;9005;p9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6" name="Google Shape;9006;p9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7" name="Google Shape;9007;p9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8" name="Google Shape;9008;p9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9" name="Google Shape;9009;p94"/>
          <p:cNvGrpSpPr/>
          <p:nvPr/>
        </p:nvGrpSpPr>
        <p:grpSpPr>
          <a:xfrm>
            <a:off x="10400143" y="3375041"/>
            <a:ext cx="898650" cy="906852"/>
            <a:chOff x="-18271050" y="3333200"/>
            <a:chExt cx="304050" cy="306825"/>
          </a:xfrm>
        </p:grpSpPr>
        <p:sp>
          <p:nvSpPr>
            <p:cNvPr id="9010" name="Google Shape;9010;p9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1" name="Google Shape;9011;p9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2" name="Google Shape;9012;p9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3" name="Google Shape;9013;p9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4" name="Google Shape;9014;p9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5" name="Google Shape;9015;p94"/>
          <p:cNvGrpSpPr/>
          <p:nvPr/>
        </p:nvGrpSpPr>
        <p:grpSpPr>
          <a:xfrm>
            <a:off x="10401288" y="4488341"/>
            <a:ext cx="896360" cy="896286"/>
            <a:chOff x="-18270275" y="3710875"/>
            <a:chExt cx="303275" cy="303250"/>
          </a:xfrm>
        </p:grpSpPr>
        <p:sp>
          <p:nvSpPr>
            <p:cNvPr id="9016" name="Google Shape;9016;p9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7" name="Google Shape;9017;p9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8" name="Google Shape;9018;p9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9" name="Google Shape;9019;p9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0" name="Google Shape;9020;p9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1" name="Google Shape;9021;p9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2" name="Google Shape;9022;p94"/>
          <p:cNvGrpSpPr/>
          <p:nvPr/>
        </p:nvGrpSpPr>
        <p:grpSpPr>
          <a:xfrm>
            <a:off x="10508391" y="5594844"/>
            <a:ext cx="682152" cy="896360"/>
            <a:chOff x="-18234025" y="4084200"/>
            <a:chExt cx="230800" cy="303275"/>
          </a:xfrm>
        </p:grpSpPr>
        <p:sp>
          <p:nvSpPr>
            <p:cNvPr id="9023" name="Google Shape;9023;p9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4" name="Google Shape;9024;p9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5" name="Google Shape;9025;p9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6" name="Google Shape;9026;p94"/>
          <p:cNvGrpSpPr/>
          <p:nvPr/>
        </p:nvGrpSpPr>
        <p:grpSpPr>
          <a:xfrm>
            <a:off x="4733501" y="6683282"/>
            <a:ext cx="898650" cy="900941"/>
            <a:chOff x="-16419350" y="3308400"/>
            <a:chExt cx="304050" cy="304825"/>
          </a:xfrm>
        </p:grpSpPr>
        <p:sp>
          <p:nvSpPr>
            <p:cNvPr id="9027" name="Google Shape;9027;p9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8" name="Google Shape;9028;p9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9" name="Google Shape;9029;p9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0" name="Google Shape;9030;p9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1" name="Google Shape;9031;p9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2" name="Google Shape;9032;p9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3" name="Google Shape;9033;p9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4" name="Google Shape;9034;p94"/>
          <p:cNvGrpSpPr/>
          <p:nvPr/>
        </p:nvGrpSpPr>
        <p:grpSpPr>
          <a:xfrm>
            <a:off x="9276613" y="6680845"/>
            <a:ext cx="791510" cy="905744"/>
            <a:chOff x="-16401225" y="3683275"/>
            <a:chExt cx="267800" cy="306450"/>
          </a:xfrm>
        </p:grpSpPr>
        <p:sp>
          <p:nvSpPr>
            <p:cNvPr id="9035" name="Google Shape;9035;p9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6" name="Google Shape;9036;p9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7" name="Google Shape;9037;p9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8" name="Google Shape;9038;p9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9" name="Google Shape;9039;p9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0" name="Google Shape;9040;p9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1" name="Google Shape;9041;p9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42" name="Google Shape;9042;p94"/>
          <p:cNvGrpSpPr/>
          <p:nvPr/>
        </p:nvGrpSpPr>
        <p:grpSpPr>
          <a:xfrm>
            <a:off x="16007511" y="5594124"/>
            <a:ext cx="900941" cy="896360"/>
            <a:chOff x="-16419350" y="4058200"/>
            <a:chExt cx="304825" cy="303275"/>
          </a:xfrm>
        </p:grpSpPr>
        <p:sp>
          <p:nvSpPr>
            <p:cNvPr id="9043" name="Google Shape;9043;p9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4" name="Google Shape;9044;p9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5" name="Google Shape;9045;p9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6" name="Google Shape;9046;p9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7" name="Google Shape;9047;p9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8" name="Google Shape;9048;p9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9" name="Google Shape;9049;p9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0" name="Google Shape;9050;p94"/>
          <p:cNvGrpSpPr/>
          <p:nvPr/>
        </p:nvGrpSpPr>
        <p:grpSpPr>
          <a:xfrm>
            <a:off x="8061286" y="6686160"/>
            <a:ext cx="901015" cy="895177"/>
            <a:chOff x="-15296200" y="3326900"/>
            <a:chExt cx="304850" cy="302875"/>
          </a:xfrm>
        </p:grpSpPr>
        <p:sp>
          <p:nvSpPr>
            <p:cNvPr id="9051" name="Google Shape;9051;p9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2" name="Google Shape;9052;p9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3" name="Google Shape;9053;p9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4" name="Google Shape;9054;p9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5" name="Google Shape;9055;p9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6" name="Google Shape;9056;p94"/>
          <p:cNvGrpSpPr/>
          <p:nvPr/>
        </p:nvGrpSpPr>
        <p:grpSpPr>
          <a:xfrm>
            <a:off x="5892592" y="3413762"/>
            <a:ext cx="973131" cy="829415"/>
            <a:chOff x="-19835275" y="3330250"/>
            <a:chExt cx="329250" cy="280625"/>
          </a:xfrm>
        </p:grpSpPr>
        <p:sp>
          <p:nvSpPr>
            <p:cNvPr id="9057" name="Google Shape;9057;p9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8" name="Google Shape;9058;p9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9" name="Google Shape;9059;p9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0" name="Google Shape;9060;p94"/>
          <p:cNvGrpSpPr/>
          <p:nvPr/>
        </p:nvGrpSpPr>
        <p:grpSpPr>
          <a:xfrm>
            <a:off x="5928650" y="4486941"/>
            <a:ext cx="901015" cy="899094"/>
            <a:chOff x="-19822675" y="3692750"/>
            <a:chExt cx="304850" cy="304200"/>
          </a:xfrm>
        </p:grpSpPr>
        <p:sp>
          <p:nvSpPr>
            <p:cNvPr id="9061" name="Google Shape;9061;p9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2" name="Google Shape;9062;p9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3" name="Google Shape;9063;p9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4" name="Google Shape;9064;p9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5" name="Google Shape;9065;p9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6" name="Google Shape;9066;p94"/>
          <p:cNvGrpSpPr/>
          <p:nvPr/>
        </p:nvGrpSpPr>
        <p:grpSpPr>
          <a:xfrm>
            <a:off x="5929833" y="5592557"/>
            <a:ext cx="898650" cy="900941"/>
            <a:chOff x="-19822675" y="4066875"/>
            <a:chExt cx="304050" cy="304825"/>
          </a:xfrm>
        </p:grpSpPr>
        <p:sp>
          <p:nvSpPr>
            <p:cNvPr id="9067" name="Google Shape;9067;p9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8" name="Google Shape;9068;p9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9" name="Google Shape;9069;p9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0" name="Google Shape;9070;p9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1" name="Google Shape;9071;p9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2" name="Google Shape;9072;p9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73" name="Google Shape;9073;p94"/>
          <p:cNvGrpSpPr/>
          <p:nvPr/>
        </p:nvGrpSpPr>
        <p:grpSpPr>
          <a:xfrm>
            <a:off x="11547970" y="3379142"/>
            <a:ext cx="798603" cy="898650"/>
            <a:chOff x="-17878825" y="3334400"/>
            <a:chExt cx="270200" cy="304050"/>
          </a:xfrm>
        </p:grpSpPr>
        <p:sp>
          <p:nvSpPr>
            <p:cNvPr id="9074" name="Google Shape;9074;p9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5" name="Google Shape;9075;p9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6" name="Google Shape;9076;p9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7" name="Google Shape;9077;p9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8" name="Google Shape;9078;p9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9" name="Google Shape;9079;p9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0" name="Google Shape;9080;p9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81" name="Google Shape;9081;p94"/>
          <p:cNvGrpSpPr/>
          <p:nvPr/>
        </p:nvGrpSpPr>
        <p:grpSpPr>
          <a:xfrm>
            <a:off x="11495619" y="4484832"/>
            <a:ext cx="903305" cy="903305"/>
            <a:chOff x="-17896150" y="3709300"/>
            <a:chExt cx="305625" cy="305625"/>
          </a:xfrm>
        </p:grpSpPr>
        <p:sp>
          <p:nvSpPr>
            <p:cNvPr id="9082" name="Google Shape;9082;p9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3" name="Google Shape;9083;p9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4" name="Google Shape;9084;p9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5" name="Google Shape;9085;p9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86" name="Google Shape;9086;p94"/>
          <p:cNvGrpSpPr/>
          <p:nvPr/>
        </p:nvGrpSpPr>
        <p:grpSpPr>
          <a:xfrm>
            <a:off x="11551480" y="5591371"/>
            <a:ext cx="791584" cy="903305"/>
            <a:chOff x="-17878025" y="4082625"/>
            <a:chExt cx="267825" cy="305625"/>
          </a:xfrm>
        </p:grpSpPr>
        <p:sp>
          <p:nvSpPr>
            <p:cNvPr id="9087" name="Google Shape;9087;p9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8" name="Google Shape;9088;p9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9" name="Google Shape;9089;p9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0" name="Google Shape;9090;p9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1" name="Google Shape;9091;p9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2" name="Google Shape;9092;p9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3" name="Google Shape;9093;p9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94" name="Google Shape;9094;p94"/>
          <p:cNvGrpSpPr/>
          <p:nvPr/>
        </p:nvGrpSpPr>
        <p:grpSpPr>
          <a:xfrm>
            <a:off x="5839265" y="6710030"/>
            <a:ext cx="901015" cy="847444"/>
            <a:chOff x="-16044450" y="3317850"/>
            <a:chExt cx="304850" cy="286725"/>
          </a:xfrm>
        </p:grpSpPr>
        <p:sp>
          <p:nvSpPr>
            <p:cNvPr id="9095" name="Google Shape;9095;p9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6" name="Google Shape;9096;p9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7" name="Google Shape;9097;p9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8" name="Google Shape;9098;p9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099" name="Google Shape;9099;p94"/>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100" name="Google Shape;9100;p94"/>
          <p:cNvGrpSpPr/>
          <p:nvPr/>
        </p:nvGrpSpPr>
        <p:grpSpPr>
          <a:xfrm>
            <a:off x="16084298" y="4487448"/>
            <a:ext cx="747323" cy="898059"/>
            <a:chOff x="-16018450" y="4058400"/>
            <a:chExt cx="252850" cy="303850"/>
          </a:xfrm>
        </p:grpSpPr>
        <p:sp>
          <p:nvSpPr>
            <p:cNvPr id="9101" name="Google Shape;9101;p9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2" name="Google Shape;9102;p9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3" name="Google Shape;9103;p9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4" name="Google Shape;9104;p9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105" name="Google Shape;9105;p94"/>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09" name="Shape 9109"/>
        <p:cNvGrpSpPr/>
        <p:nvPr/>
      </p:nvGrpSpPr>
      <p:grpSpPr>
        <a:xfrm>
          <a:off x="0" y="0"/>
          <a:ext cx="0" cy="0"/>
          <a:chOff x="0" y="0"/>
          <a:chExt cx="0" cy="0"/>
        </a:xfrm>
      </p:grpSpPr>
      <p:sp>
        <p:nvSpPr>
          <p:cNvPr id="9110" name="Google Shape;9110;p95"/>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11" name="Google Shape;9111;p95"/>
          <p:cNvGrpSpPr/>
          <p:nvPr/>
        </p:nvGrpSpPr>
        <p:grpSpPr>
          <a:xfrm>
            <a:off x="1691803" y="3378483"/>
            <a:ext cx="884675" cy="839246"/>
            <a:chOff x="-6696925" y="3272575"/>
            <a:chExt cx="307200" cy="291425"/>
          </a:xfrm>
        </p:grpSpPr>
        <p:sp>
          <p:nvSpPr>
            <p:cNvPr id="9112" name="Google Shape;9112;p9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3" name="Google Shape;9113;p9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4" name="Google Shape;9114;p95"/>
          <p:cNvGrpSpPr/>
          <p:nvPr/>
        </p:nvGrpSpPr>
        <p:grpSpPr>
          <a:xfrm>
            <a:off x="1691768" y="4409271"/>
            <a:ext cx="884747" cy="841550"/>
            <a:chOff x="-6690625" y="3631325"/>
            <a:chExt cx="307225" cy="292225"/>
          </a:xfrm>
        </p:grpSpPr>
        <p:sp>
          <p:nvSpPr>
            <p:cNvPr id="9115" name="Google Shape;9115;p9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6" name="Google Shape;9116;p9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7" name="Google Shape;9117;p9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8" name="Google Shape;9118;p9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9" name="Google Shape;9119;p9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0" name="Google Shape;9120;p95"/>
          <p:cNvGrpSpPr/>
          <p:nvPr/>
        </p:nvGrpSpPr>
        <p:grpSpPr>
          <a:xfrm>
            <a:off x="1736011" y="5513944"/>
            <a:ext cx="843853" cy="838742"/>
            <a:chOff x="-6689825" y="3992050"/>
            <a:chExt cx="293025" cy="291250"/>
          </a:xfrm>
        </p:grpSpPr>
        <p:sp>
          <p:nvSpPr>
            <p:cNvPr id="9121" name="Google Shape;9121;p9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2" name="Google Shape;9122;p9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3" name="Google Shape;9123;p9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4" name="Google Shape;9124;p9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5" name="Google Shape;9125;p9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6" name="Google Shape;9126;p9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7" name="Google Shape;9127;p9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8" name="Google Shape;9128;p9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9" name="Google Shape;9129;p9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0" name="Google Shape;9130;p9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1" name="Google Shape;9131;p9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2" name="Google Shape;9132;p9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133" name="Google Shape;9133;p95"/>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134" name="Google Shape;9134;p95"/>
          <p:cNvGrpSpPr/>
          <p:nvPr/>
        </p:nvGrpSpPr>
        <p:grpSpPr>
          <a:xfrm>
            <a:off x="7102633" y="4410384"/>
            <a:ext cx="846085" cy="839318"/>
            <a:chOff x="-4837325" y="3612425"/>
            <a:chExt cx="293800" cy="291450"/>
          </a:xfrm>
        </p:grpSpPr>
        <p:sp>
          <p:nvSpPr>
            <p:cNvPr id="9135" name="Google Shape;9135;p9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6" name="Google Shape;9136;p9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7" name="Google Shape;9137;p9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38" name="Google Shape;9138;p95"/>
          <p:cNvGrpSpPr/>
          <p:nvPr/>
        </p:nvGrpSpPr>
        <p:grpSpPr>
          <a:xfrm>
            <a:off x="7128698" y="5513653"/>
            <a:ext cx="841550" cy="839318"/>
            <a:chOff x="-4837325" y="3971575"/>
            <a:chExt cx="292225" cy="291450"/>
          </a:xfrm>
        </p:grpSpPr>
        <p:sp>
          <p:nvSpPr>
            <p:cNvPr id="9139" name="Google Shape;9139;p9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0" name="Google Shape;9140;p9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1" name="Google Shape;9141;p9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2" name="Google Shape;9142;p9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3" name="Google Shape;9143;p9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4" name="Google Shape;9144;p9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45" name="Google Shape;9145;p95"/>
          <p:cNvGrpSpPr/>
          <p:nvPr/>
        </p:nvGrpSpPr>
        <p:grpSpPr>
          <a:xfrm>
            <a:off x="12512728" y="3428370"/>
            <a:ext cx="861996" cy="739461"/>
            <a:chOff x="-3037625" y="3254850"/>
            <a:chExt cx="299325" cy="256775"/>
          </a:xfrm>
        </p:grpSpPr>
        <p:sp>
          <p:nvSpPr>
            <p:cNvPr id="9146" name="Google Shape;9146;p9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7" name="Google Shape;9147;p9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8" name="Google Shape;9148;p9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9" name="Google Shape;9149;p9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0" name="Google Shape;9150;p95"/>
          <p:cNvGrpSpPr/>
          <p:nvPr/>
        </p:nvGrpSpPr>
        <p:grpSpPr>
          <a:xfrm>
            <a:off x="12520648" y="4409230"/>
            <a:ext cx="846157" cy="841622"/>
            <a:chOff x="-3031325" y="3597450"/>
            <a:chExt cx="293825" cy="292250"/>
          </a:xfrm>
        </p:grpSpPr>
        <p:sp>
          <p:nvSpPr>
            <p:cNvPr id="9151" name="Google Shape;9151;p9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2" name="Google Shape;9152;p9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3" name="Google Shape;9153;p9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4" name="Google Shape;9154;p9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5" name="Google Shape;9155;p95"/>
          <p:cNvGrpSpPr/>
          <p:nvPr/>
        </p:nvGrpSpPr>
        <p:grpSpPr>
          <a:xfrm>
            <a:off x="12545597" y="5562427"/>
            <a:ext cx="843853" cy="741764"/>
            <a:chOff x="-3030525" y="3973150"/>
            <a:chExt cx="293025" cy="257575"/>
          </a:xfrm>
        </p:grpSpPr>
        <p:sp>
          <p:nvSpPr>
            <p:cNvPr id="9156" name="Google Shape;9156;p9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7" name="Google Shape;9157;p9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8" name="Google Shape;9158;p95"/>
          <p:cNvGrpSpPr/>
          <p:nvPr/>
        </p:nvGrpSpPr>
        <p:grpSpPr>
          <a:xfrm>
            <a:off x="2748783" y="6738853"/>
            <a:ext cx="843853" cy="594391"/>
            <a:chOff x="-1199300" y="3279250"/>
            <a:chExt cx="293025" cy="206400"/>
          </a:xfrm>
        </p:grpSpPr>
        <p:sp>
          <p:nvSpPr>
            <p:cNvPr id="9159" name="Google Shape;9159;p9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0" name="Google Shape;9160;p9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1" name="Google Shape;9161;p9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2" name="Google Shape;9162;p9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3" name="Google Shape;9163;p95"/>
          <p:cNvGrpSpPr/>
          <p:nvPr/>
        </p:nvGrpSpPr>
        <p:grpSpPr>
          <a:xfrm>
            <a:off x="2762955" y="3377547"/>
            <a:ext cx="889210" cy="841118"/>
            <a:chOff x="-6338550" y="3272950"/>
            <a:chExt cx="308775" cy="292075"/>
          </a:xfrm>
        </p:grpSpPr>
        <p:sp>
          <p:nvSpPr>
            <p:cNvPr id="9164" name="Google Shape;9164;p9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5" name="Google Shape;9165;p9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6" name="Google Shape;9166;p9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7" name="Google Shape;9167;p95"/>
          <p:cNvGrpSpPr/>
          <p:nvPr/>
        </p:nvGrpSpPr>
        <p:grpSpPr>
          <a:xfrm>
            <a:off x="2785634" y="4410387"/>
            <a:ext cx="843853" cy="839318"/>
            <a:chOff x="-6329100" y="3632100"/>
            <a:chExt cx="293025" cy="291450"/>
          </a:xfrm>
        </p:grpSpPr>
        <p:sp>
          <p:nvSpPr>
            <p:cNvPr id="9168" name="Google Shape;9168;p9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9" name="Google Shape;9169;p9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0" name="Google Shape;9170;p9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1" name="Google Shape;9171;p95"/>
          <p:cNvGrpSpPr/>
          <p:nvPr/>
        </p:nvGrpSpPr>
        <p:grpSpPr>
          <a:xfrm>
            <a:off x="2811735" y="5513656"/>
            <a:ext cx="839246" cy="839318"/>
            <a:chOff x="-6329875" y="3992050"/>
            <a:chExt cx="291425" cy="291450"/>
          </a:xfrm>
        </p:grpSpPr>
        <p:sp>
          <p:nvSpPr>
            <p:cNvPr id="9172" name="Google Shape;9172;p9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3" name="Google Shape;9173;p9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4" name="Google Shape;9174;p9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5" name="Google Shape;9175;p9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6" name="Google Shape;9176;p95"/>
          <p:cNvGrpSpPr/>
          <p:nvPr/>
        </p:nvGrpSpPr>
        <p:grpSpPr>
          <a:xfrm>
            <a:off x="8184008" y="3375060"/>
            <a:ext cx="846157" cy="846085"/>
            <a:chOff x="-4478975" y="3251700"/>
            <a:chExt cx="293825" cy="293800"/>
          </a:xfrm>
        </p:grpSpPr>
        <p:sp>
          <p:nvSpPr>
            <p:cNvPr id="9177" name="Google Shape;9177;p9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8" name="Google Shape;9178;p9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9" name="Google Shape;9179;p9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0" name="Google Shape;9180;p95"/>
          <p:cNvGrpSpPr/>
          <p:nvPr/>
        </p:nvGrpSpPr>
        <p:grpSpPr>
          <a:xfrm>
            <a:off x="8184008" y="4410384"/>
            <a:ext cx="846157" cy="839318"/>
            <a:chOff x="-4475825" y="3612425"/>
            <a:chExt cx="293825" cy="291450"/>
          </a:xfrm>
        </p:grpSpPr>
        <p:sp>
          <p:nvSpPr>
            <p:cNvPr id="9181" name="Google Shape;9181;p9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2" name="Google Shape;9182;p9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3" name="Google Shape;9183;p9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4" name="Google Shape;9184;p95"/>
          <p:cNvGrpSpPr/>
          <p:nvPr/>
        </p:nvGrpSpPr>
        <p:grpSpPr>
          <a:xfrm>
            <a:off x="8202154" y="5513689"/>
            <a:ext cx="857460" cy="839246"/>
            <a:chOff x="-4480550" y="3970800"/>
            <a:chExt cx="297750" cy="291425"/>
          </a:xfrm>
        </p:grpSpPr>
        <p:sp>
          <p:nvSpPr>
            <p:cNvPr id="9185" name="Google Shape;9185;p9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6" name="Google Shape;9186;p9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7" name="Google Shape;9187;p95"/>
          <p:cNvGrpSpPr/>
          <p:nvPr/>
        </p:nvGrpSpPr>
        <p:grpSpPr>
          <a:xfrm>
            <a:off x="13609820" y="3378442"/>
            <a:ext cx="830246" cy="839318"/>
            <a:chOff x="-2668225" y="3239075"/>
            <a:chExt cx="288300" cy="291450"/>
          </a:xfrm>
        </p:grpSpPr>
        <p:sp>
          <p:nvSpPr>
            <p:cNvPr id="9188" name="Google Shape;9188;p9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9" name="Google Shape;9189;p9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0" name="Google Shape;9190;p9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1" name="Google Shape;9191;p9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2" name="Google Shape;9192;p9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3" name="Google Shape;9193;p95"/>
          <p:cNvGrpSpPr/>
          <p:nvPr/>
        </p:nvGrpSpPr>
        <p:grpSpPr>
          <a:xfrm>
            <a:off x="13604132" y="4410382"/>
            <a:ext cx="841622" cy="839318"/>
            <a:chOff x="-2671375" y="3597450"/>
            <a:chExt cx="292250" cy="291450"/>
          </a:xfrm>
        </p:grpSpPr>
        <p:sp>
          <p:nvSpPr>
            <p:cNvPr id="9194" name="Google Shape;9194;p9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5" name="Google Shape;9195;p9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6" name="Google Shape;9196;p95"/>
          <p:cNvGrpSpPr/>
          <p:nvPr/>
        </p:nvGrpSpPr>
        <p:grpSpPr>
          <a:xfrm>
            <a:off x="13625698" y="5511383"/>
            <a:ext cx="846085" cy="843853"/>
            <a:chOff x="-2670575" y="3956600"/>
            <a:chExt cx="293800" cy="293025"/>
          </a:xfrm>
        </p:grpSpPr>
        <p:sp>
          <p:nvSpPr>
            <p:cNvPr id="9197" name="Google Shape;9197;p9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8" name="Google Shape;9198;p9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9" name="Google Shape;9199;p9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0" name="Google Shape;9200;p9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1" name="Google Shape;9201;p95"/>
          <p:cNvGrpSpPr/>
          <p:nvPr/>
        </p:nvGrpSpPr>
        <p:grpSpPr>
          <a:xfrm>
            <a:off x="6140740" y="6623895"/>
            <a:ext cx="852925" cy="836726"/>
            <a:chOff x="-1183550" y="3586525"/>
            <a:chExt cx="296175" cy="290550"/>
          </a:xfrm>
        </p:grpSpPr>
        <p:sp>
          <p:nvSpPr>
            <p:cNvPr id="9202" name="Google Shape;9202;p9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3" name="Google Shape;9203;p9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4" name="Google Shape;9204;p9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5" name="Google Shape;9205;p9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6" name="Google Shape;9206;p9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7" name="Google Shape;9207;p9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8" name="Google Shape;9208;p9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9" name="Google Shape;9209;p9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0" name="Google Shape;9210;p9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1" name="Google Shape;9211;p95"/>
          <p:cNvGrpSpPr/>
          <p:nvPr/>
        </p:nvGrpSpPr>
        <p:grpSpPr>
          <a:xfrm>
            <a:off x="3856621" y="4407651"/>
            <a:ext cx="864300" cy="844789"/>
            <a:chOff x="-5974675" y="3632100"/>
            <a:chExt cx="300125" cy="293350"/>
          </a:xfrm>
        </p:grpSpPr>
        <p:sp>
          <p:nvSpPr>
            <p:cNvPr id="9212" name="Google Shape;9212;p9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3" name="Google Shape;9213;p9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4" name="Google Shape;9214;p9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5" name="Google Shape;9215;p95"/>
          <p:cNvGrpSpPr/>
          <p:nvPr/>
        </p:nvGrpSpPr>
        <p:grpSpPr>
          <a:xfrm>
            <a:off x="3916703" y="5511388"/>
            <a:ext cx="791729" cy="843853"/>
            <a:chOff x="-5971525" y="3990475"/>
            <a:chExt cx="274925" cy="293025"/>
          </a:xfrm>
        </p:grpSpPr>
        <p:sp>
          <p:nvSpPr>
            <p:cNvPr id="9216" name="Google Shape;9216;p9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7" name="Google Shape;9217;p9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8" name="Google Shape;9218;p9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9" name="Google Shape;9219;p9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0" name="Google Shape;9220;p95"/>
          <p:cNvGrpSpPr/>
          <p:nvPr/>
        </p:nvGrpSpPr>
        <p:grpSpPr>
          <a:xfrm>
            <a:off x="9263115" y="3379596"/>
            <a:ext cx="841550" cy="837014"/>
            <a:chOff x="-4118225" y="3253275"/>
            <a:chExt cx="292225" cy="290650"/>
          </a:xfrm>
        </p:grpSpPr>
        <p:sp>
          <p:nvSpPr>
            <p:cNvPr id="9221" name="Google Shape;9221;p9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2" name="Google Shape;9222;p9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3" name="Google Shape;9223;p95"/>
          <p:cNvGrpSpPr/>
          <p:nvPr/>
        </p:nvGrpSpPr>
        <p:grpSpPr>
          <a:xfrm>
            <a:off x="9364016" y="4409844"/>
            <a:ext cx="639748" cy="840398"/>
            <a:chOff x="-4082800" y="3612425"/>
            <a:chExt cx="222150" cy="291825"/>
          </a:xfrm>
        </p:grpSpPr>
        <p:sp>
          <p:nvSpPr>
            <p:cNvPr id="9224" name="Google Shape;9224;p9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5" name="Google Shape;9225;p9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6" name="Google Shape;9226;p9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7" name="Google Shape;9227;p95"/>
          <p:cNvGrpSpPr/>
          <p:nvPr/>
        </p:nvGrpSpPr>
        <p:grpSpPr>
          <a:xfrm>
            <a:off x="9286913" y="5539752"/>
            <a:ext cx="841550" cy="787121"/>
            <a:chOff x="-4118225" y="3990475"/>
            <a:chExt cx="292225" cy="273325"/>
          </a:xfrm>
        </p:grpSpPr>
        <p:sp>
          <p:nvSpPr>
            <p:cNvPr id="9228" name="Google Shape;9228;p9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9" name="Google Shape;9229;p9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0" name="Google Shape;9230;p9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1" name="Google Shape;9231;p9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32" name="Google Shape;9232;p95"/>
          <p:cNvGrpSpPr/>
          <p:nvPr/>
        </p:nvGrpSpPr>
        <p:grpSpPr>
          <a:xfrm>
            <a:off x="14708221" y="3376174"/>
            <a:ext cx="789425" cy="843853"/>
            <a:chOff x="-2312225" y="3238300"/>
            <a:chExt cx="274125" cy="293025"/>
          </a:xfrm>
        </p:grpSpPr>
        <p:sp>
          <p:nvSpPr>
            <p:cNvPr id="9233" name="Google Shape;9233;p9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4" name="Google Shape;9234;p9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35" name="Google Shape;9235;p95"/>
          <p:cNvGrpSpPr/>
          <p:nvPr/>
        </p:nvGrpSpPr>
        <p:grpSpPr>
          <a:xfrm>
            <a:off x="14682124" y="4307172"/>
            <a:ext cx="841622" cy="1045727"/>
            <a:chOff x="-2310650" y="3525775"/>
            <a:chExt cx="292250" cy="363125"/>
          </a:xfrm>
        </p:grpSpPr>
        <p:sp>
          <p:nvSpPr>
            <p:cNvPr id="9236" name="Google Shape;9236;p9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7" name="Google Shape;9237;p9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8" name="Google Shape;9238;p9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9" name="Google Shape;9239;p9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0" name="Google Shape;9240;p95"/>
          <p:cNvGrpSpPr/>
          <p:nvPr/>
        </p:nvGrpSpPr>
        <p:grpSpPr>
          <a:xfrm>
            <a:off x="14703654" y="5513651"/>
            <a:ext cx="846157" cy="839318"/>
            <a:chOff x="-2310650" y="3958175"/>
            <a:chExt cx="293825" cy="291450"/>
          </a:xfrm>
        </p:grpSpPr>
        <p:sp>
          <p:nvSpPr>
            <p:cNvPr id="9241" name="Google Shape;9241;p9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2" name="Google Shape;9242;p9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3" name="Google Shape;9243;p95"/>
          <p:cNvGrpSpPr/>
          <p:nvPr/>
        </p:nvGrpSpPr>
        <p:grpSpPr>
          <a:xfrm>
            <a:off x="9437376" y="6616917"/>
            <a:ext cx="848317" cy="839318"/>
            <a:chOff x="-1182750" y="3962900"/>
            <a:chExt cx="294575" cy="291450"/>
          </a:xfrm>
        </p:grpSpPr>
        <p:sp>
          <p:nvSpPr>
            <p:cNvPr id="9244" name="Google Shape;9244;p9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5" name="Google Shape;9245;p9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6" name="Google Shape;9246;p9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7" name="Google Shape;9247;p9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8" name="Google Shape;9248;p9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9" name="Google Shape;9249;p9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0" name="Google Shape;9250;p9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1" name="Google Shape;9251;p95"/>
          <p:cNvGrpSpPr/>
          <p:nvPr/>
        </p:nvGrpSpPr>
        <p:grpSpPr>
          <a:xfrm>
            <a:off x="4943648" y="3378447"/>
            <a:ext cx="848389" cy="839318"/>
            <a:chOff x="-5611575" y="3272950"/>
            <a:chExt cx="294600" cy="291450"/>
          </a:xfrm>
        </p:grpSpPr>
        <p:sp>
          <p:nvSpPr>
            <p:cNvPr id="9252" name="Google Shape;9252;p9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3" name="Google Shape;9253;p9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4" name="Google Shape;9254;p9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5" name="Google Shape;9255;p9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6" name="Google Shape;9256;p9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7" name="Google Shape;9257;p95"/>
          <p:cNvGrpSpPr/>
          <p:nvPr/>
        </p:nvGrpSpPr>
        <p:grpSpPr>
          <a:xfrm>
            <a:off x="4943647" y="4411539"/>
            <a:ext cx="848389" cy="837014"/>
            <a:chOff x="-5613150" y="3632900"/>
            <a:chExt cx="294600" cy="290650"/>
          </a:xfrm>
        </p:grpSpPr>
        <p:sp>
          <p:nvSpPr>
            <p:cNvPr id="9258" name="Google Shape;9258;p9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9" name="Google Shape;9259;p9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60" name="Google Shape;9260;p95"/>
          <p:cNvGrpSpPr/>
          <p:nvPr/>
        </p:nvGrpSpPr>
        <p:grpSpPr>
          <a:xfrm>
            <a:off x="10310421" y="3378876"/>
            <a:ext cx="869268" cy="838454"/>
            <a:chOff x="-3768700" y="3253275"/>
            <a:chExt cx="301850" cy="291150"/>
          </a:xfrm>
        </p:grpSpPr>
        <p:sp>
          <p:nvSpPr>
            <p:cNvPr id="9261" name="Google Shape;9261;p9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2" name="Google Shape;9262;p9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3" name="Google Shape;9263;p9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64" name="Google Shape;9264;p95"/>
          <p:cNvGrpSpPr/>
          <p:nvPr/>
        </p:nvGrpSpPr>
        <p:grpSpPr>
          <a:xfrm>
            <a:off x="10318586" y="4434180"/>
            <a:ext cx="852925" cy="791729"/>
            <a:chOff x="-3808700" y="3628950"/>
            <a:chExt cx="296175" cy="274925"/>
          </a:xfrm>
        </p:grpSpPr>
        <p:sp>
          <p:nvSpPr>
            <p:cNvPr id="9265" name="Google Shape;9265;p9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6" name="Google Shape;9266;p9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7" name="Google Shape;9267;p9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9268" name="Google Shape;9268;p95"/>
          <p:cNvGrpSpPr/>
          <p:nvPr/>
        </p:nvGrpSpPr>
        <p:grpSpPr>
          <a:xfrm>
            <a:off x="10449008" y="5512825"/>
            <a:ext cx="838886" cy="840974"/>
            <a:chOff x="-3771675" y="3971775"/>
            <a:chExt cx="291300" cy="292025"/>
          </a:xfrm>
        </p:grpSpPr>
        <p:sp>
          <p:nvSpPr>
            <p:cNvPr id="9269" name="Google Shape;9269;p9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0" name="Google Shape;9270;p9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1" name="Google Shape;9271;p9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2" name="Google Shape;9272;p9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3" name="Google Shape;9273;p9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4" name="Google Shape;9274;p95"/>
          <p:cNvGrpSpPr/>
          <p:nvPr/>
        </p:nvGrpSpPr>
        <p:grpSpPr>
          <a:xfrm>
            <a:off x="15771897" y="3432922"/>
            <a:ext cx="840542" cy="641547"/>
            <a:chOff x="-1951475" y="3273100"/>
            <a:chExt cx="291875" cy="222775"/>
          </a:xfrm>
        </p:grpSpPr>
        <p:sp>
          <p:nvSpPr>
            <p:cNvPr id="9275" name="Google Shape;9275;p9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6" name="Google Shape;9276;p9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7" name="Google Shape;9277;p9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8" name="Google Shape;9278;p95"/>
          <p:cNvGrpSpPr/>
          <p:nvPr/>
        </p:nvGrpSpPr>
        <p:grpSpPr>
          <a:xfrm>
            <a:off x="15766857" y="4410382"/>
            <a:ext cx="850621" cy="839318"/>
            <a:chOff x="-1951475" y="3597450"/>
            <a:chExt cx="295375" cy="291450"/>
          </a:xfrm>
        </p:grpSpPr>
        <p:sp>
          <p:nvSpPr>
            <p:cNvPr id="9279" name="Google Shape;9279;p9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0" name="Google Shape;9280;p9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1" name="Google Shape;9281;p9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2" name="Google Shape;9282;p9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3" name="Google Shape;9283;p95"/>
          <p:cNvGrpSpPr/>
          <p:nvPr/>
        </p:nvGrpSpPr>
        <p:grpSpPr>
          <a:xfrm>
            <a:off x="15771360" y="5513650"/>
            <a:ext cx="889210" cy="839318"/>
            <a:chOff x="-1960150" y="3956600"/>
            <a:chExt cx="308775" cy="291450"/>
          </a:xfrm>
        </p:grpSpPr>
        <p:sp>
          <p:nvSpPr>
            <p:cNvPr id="9284" name="Google Shape;9284;p9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5" name="Google Shape;9285;p9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6" name="Google Shape;9286;p95"/>
          <p:cNvGrpSpPr/>
          <p:nvPr/>
        </p:nvGrpSpPr>
        <p:grpSpPr>
          <a:xfrm>
            <a:off x="3879435" y="6615272"/>
            <a:ext cx="841550" cy="841550"/>
            <a:chOff x="-804700" y="3226500"/>
            <a:chExt cx="292225" cy="292225"/>
          </a:xfrm>
        </p:grpSpPr>
        <p:sp>
          <p:nvSpPr>
            <p:cNvPr id="9287" name="Google Shape;9287;p9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8" name="Google Shape;9288;p9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9" name="Google Shape;9289;p9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0" name="Google Shape;9290;p9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1" name="Google Shape;9291;p9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2" name="Google Shape;9292;p9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3" name="Google Shape;9293;p9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94" name="Google Shape;9294;p95"/>
          <p:cNvGrpSpPr/>
          <p:nvPr/>
        </p:nvGrpSpPr>
        <p:grpSpPr>
          <a:xfrm>
            <a:off x="6039617" y="3377295"/>
            <a:ext cx="841550" cy="841622"/>
            <a:chOff x="-5251625" y="3272950"/>
            <a:chExt cx="292225" cy="292250"/>
          </a:xfrm>
        </p:grpSpPr>
        <p:sp>
          <p:nvSpPr>
            <p:cNvPr id="9295" name="Google Shape;9295;p9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6" name="Google Shape;9296;p9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7" name="Google Shape;9297;p9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98" name="Google Shape;9298;p95"/>
          <p:cNvGrpSpPr/>
          <p:nvPr/>
        </p:nvGrpSpPr>
        <p:grpSpPr>
          <a:xfrm>
            <a:off x="6064530" y="5512540"/>
            <a:ext cx="839318" cy="841550"/>
            <a:chOff x="-5251625" y="3991275"/>
            <a:chExt cx="291450" cy="292225"/>
          </a:xfrm>
        </p:grpSpPr>
        <p:sp>
          <p:nvSpPr>
            <p:cNvPr id="9299" name="Google Shape;9299;p9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0" name="Google Shape;9300;p9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1" name="Google Shape;9301;p9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2" name="Google Shape;9302;p9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3" name="Google Shape;9303;p9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4" name="Google Shape;9304;p95"/>
          <p:cNvGrpSpPr/>
          <p:nvPr/>
        </p:nvGrpSpPr>
        <p:grpSpPr>
          <a:xfrm>
            <a:off x="11545696" y="3378480"/>
            <a:ext cx="639748" cy="839246"/>
            <a:chOff x="-3365275" y="3253275"/>
            <a:chExt cx="222150" cy="291425"/>
          </a:xfrm>
        </p:grpSpPr>
        <p:sp>
          <p:nvSpPr>
            <p:cNvPr id="9305" name="Google Shape;9305;p9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6" name="Google Shape;9306;p9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7" name="Google Shape;9307;p95"/>
          <p:cNvGrpSpPr/>
          <p:nvPr/>
        </p:nvGrpSpPr>
        <p:grpSpPr>
          <a:xfrm>
            <a:off x="3867960" y="3379599"/>
            <a:ext cx="841622" cy="837014"/>
            <a:chOff x="-5971525" y="3273750"/>
            <a:chExt cx="292250" cy="290650"/>
          </a:xfrm>
        </p:grpSpPr>
        <p:sp>
          <p:nvSpPr>
            <p:cNvPr id="9308" name="Google Shape;9308;p9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9" name="Google Shape;9309;p9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0" name="Google Shape;9310;p95"/>
          <p:cNvGrpSpPr/>
          <p:nvPr/>
        </p:nvGrpSpPr>
        <p:grpSpPr>
          <a:xfrm>
            <a:off x="11493571" y="4408116"/>
            <a:ext cx="743996" cy="843853"/>
            <a:chOff x="-3383375" y="3611625"/>
            <a:chExt cx="258350" cy="293025"/>
          </a:xfrm>
        </p:grpSpPr>
        <p:sp>
          <p:nvSpPr>
            <p:cNvPr id="9311" name="Google Shape;9311;p9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2" name="Google Shape;9312;p9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3" name="Google Shape;9313;p95"/>
          <p:cNvGrpSpPr/>
          <p:nvPr/>
        </p:nvGrpSpPr>
        <p:grpSpPr>
          <a:xfrm>
            <a:off x="11618270" y="5513653"/>
            <a:ext cx="542194" cy="839318"/>
            <a:chOff x="-3347950" y="3971575"/>
            <a:chExt cx="188275" cy="291450"/>
          </a:xfrm>
        </p:grpSpPr>
        <p:sp>
          <p:nvSpPr>
            <p:cNvPr id="9314" name="Google Shape;9314;p9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5" name="Google Shape;9315;p9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6" name="Google Shape;9316;p9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7" name="Google Shape;9317;p95"/>
          <p:cNvGrpSpPr/>
          <p:nvPr/>
        </p:nvGrpSpPr>
        <p:grpSpPr>
          <a:xfrm>
            <a:off x="1717987" y="6614122"/>
            <a:ext cx="743996" cy="843853"/>
            <a:chOff x="-1575775" y="3238300"/>
            <a:chExt cx="258350" cy="293025"/>
          </a:xfrm>
        </p:grpSpPr>
        <p:sp>
          <p:nvSpPr>
            <p:cNvPr id="9318" name="Google Shape;9318;p95"/>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9" name="Google Shape;9319;p9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0" name="Google Shape;9320;p9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1" name="Google Shape;9321;p9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2" name="Google Shape;9322;p9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23" name="Google Shape;9323;p95"/>
          <p:cNvGrpSpPr/>
          <p:nvPr/>
        </p:nvGrpSpPr>
        <p:grpSpPr>
          <a:xfrm>
            <a:off x="8306723" y="6637326"/>
            <a:ext cx="843853" cy="798497"/>
            <a:chOff x="-1592325" y="3957400"/>
            <a:chExt cx="293025" cy="277275"/>
          </a:xfrm>
        </p:grpSpPr>
        <p:sp>
          <p:nvSpPr>
            <p:cNvPr id="9324" name="Google Shape;9324;p9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5" name="Google Shape;9325;p9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6" name="Google Shape;9326;p9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7" name="Google Shape;9327;p9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28" name="Google Shape;9328;p95"/>
          <p:cNvGrpSpPr/>
          <p:nvPr/>
        </p:nvGrpSpPr>
        <p:grpSpPr>
          <a:xfrm>
            <a:off x="7280464" y="6621487"/>
            <a:ext cx="739461" cy="841550"/>
            <a:chOff x="-778700" y="3612425"/>
            <a:chExt cx="256775" cy="292225"/>
          </a:xfrm>
        </p:grpSpPr>
        <p:sp>
          <p:nvSpPr>
            <p:cNvPr id="9329" name="Google Shape;9329;p9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0" name="Google Shape;9330;p9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1" name="Google Shape;9331;p9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2" name="Google Shape;9332;p9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3" name="Google Shape;9333;p9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4" name="Google Shape;9334;p9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35" name="Google Shape;9335;p95"/>
          <p:cNvGrpSpPr/>
          <p:nvPr/>
        </p:nvGrpSpPr>
        <p:grpSpPr>
          <a:xfrm>
            <a:off x="12223466" y="7656610"/>
            <a:ext cx="681462" cy="775281"/>
            <a:chOff x="7728464" y="1561258"/>
            <a:chExt cx="349719" cy="397866"/>
          </a:xfrm>
        </p:grpSpPr>
        <p:sp>
          <p:nvSpPr>
            <p:cNvPr id="9336" name="Google Shape;9336;p9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7" name="Google Shape;9337;p9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38" name="Google Shape;9338;p95"/>
          <p:cNvGrpSpPr/>
          <p:nvPr/>
        </p:nvGrpSpPr>
        <p:grpSpPr>
          <a:xfrm>
            <a:off x="8069403" y="7656610"/>
            <a:ext cx="775362" cy="775281"/>
            <a:chOff x="5611350" y="1561258"/>
            <a:chExt cx="397907" cy="397866"/>
          </a:xfrm>
        </p:grpSpPr>
        <p:sp>
          <p:nvSpPr>
            <p:cNvPr id="9339" name="Google Shape;9339;p9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0" name="Google Shape;9340;p9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1" name="Google Shape;9341;p9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2" name="Google Shape;9342;p9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43" name="Google Shape;9343;p95"/>
          <p:cNvGrpSpPr/>
          <p:nvPr/>
        </p:nvGrpSpPr>
        <p:grpSpPr>
          <a:xfrm>
            <a:off x="9107975" y="7851142"/>
            <a:ext cx="775220" cy="386217"/>
            <a:chOff x="6140660" y="1661097"/>
            <a:chExt cx="397835" cy="198202"/>
          </a:xfrm>
        </p:grpSpPr>
        <p:sp>
          <p:nvSpPr>
            <p:cNvPr id="9344" name="Google Shape;9344;p9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5" name="Google Shape;9345;p9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6" name="Google Shape;9346;p9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7" name="Google Shape;9347;p9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48" name="Google Shape;9348;p95"/>
          <p:cNvGrpSpPr/>
          <p:nvPr/>
        </p:nvGrpSpPr>
        <p:grpSpPr>
          <a:xfrm>
            <a:off x="10146405" y="7656610"/>
            <a:ext cx="775362" cy="775281"/>
            <a:chOff x="6669907" y="1561258"/>
            <a:chExt cx="397907" cy="397866"/>
          </a:xfrm>
        </p:grpSpPr>
        <p:sp>
          <p:nvSpPr>
            <p:cNvPr id="9349" name="Google Shape;9349;p9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0" name="Google Shape;9350;p9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1" name="Google Shape;9351;p9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2" name="Google Shape;9352;p9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3" name="Google Shape;9353;p9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4" name="Google Shape;9354;p95"/>
          <p:cNvGrpSpPr/>
          <p:nvPr/>
        </p:nvGrpSpPr>
        <p:grpSpPr>
          <a:xfrm>
            <a:off x="11184976" y="7656610"/>
            <a:ext cx="775281" cy="775281"/>
            <a:chOff x="7199196" y="1561258"/>
            <a:chExt cx="397866" cy="397866"/>
          </a:xfrm>
        </p:grpSpPr>
        <p:sp>
          <p:nvSpPr>
            <p:cNvPr id="9355" name="Google Shape;9355;p9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6" name="Google Shape;9356;p9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7" name="Google Shape;9357;p9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8" name="Google Shape;9358;p95"/>
          <p:cNvGrpSpPr/>
          <p:nvPr/>
        </p:nvGrpSpPr>
        <p:grpSpPr>
          <a:xfrm>
            <a:off x="3916865" y="7771684"/>
            <a:ext cx="775362" cy="545145"/>
            <a:chOff x="3386036" y="1746339"/>
            <a:chExt cx="397907" cy="279762"/>
          </a:xfrm>
        </p:grpSpPr>
        <p:sp>
          <p:nvSpPr>
            <p:cNvPr id="9359" name="Google Shape;9359;p9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0" name="Google Shape;9360;p9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9361" name="Google Shape;9361;p95"/>
          <p:cNvGrpSpPr/>
          <p:nvPr/>
        </p:nvGrpSpPr>
        <p:grpSpPr>
          <a:xfrm>
            <a:off x="4967445" y="5512540"/>
            <a:ext cx="848389" cy="841550"/>
            <a:chOff x="-5613150" y="3991275"/>
            <a:chExt cx="294600" cy="292225"/>
          </a:xfrm>
        </p:grpSpPr>
        <p:sp>
          <p:nvSpPr>
            <p:cNvPr id="9362" name="Google Shape;9362;p9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3" name="Google Shape;9363;p9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4" name="Google Shape;9364;p9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5" name="Google Shape;9365;p95"/>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6" name="Google Shape;9366;p9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7" name="Google Shape;9367;p95"/>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8" name="Google Shape;9368;p9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9" name="Google Shape;9369;p9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0" name="Google Shape;9370;p9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1" name="Google Shape;9371;p95"/>
          <p:cNvGrpSpPr/>
          <p:nvPr/>
        </p:nvGrpSpPr>
        <p:grpSpPr>
          <a:xfrm>
            <a:off x="5992260" y="7656576"/>
            <a:ext cx="775362" cy="775362"/>
            <a:chOff x="4417380" y="1687279"/>
            <a:chExt cx="397907" cy="397907"/>
          </a:xfrm>
        </p:grpSpPr>
        <p:sp>
          <p:nvSpPr>
            <p:cNvPr id="9372" name="Google Shape;9372;p9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3" name="Google Shape;9373;p9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4" name="Google Shape;9374;p95"/>
          <p:cNvGrpSpPr/>
          <p:nvPr/>
        </p:nvGrpSpPr>
        <p:grpSpPr>
          <a:xfrm>
            <a:off x="15885221" y="6617073"/>
            <a:ext cx="775322" cy="775322"/>
            <a:chOff x="2869999" y="1687279"/>
            <a:chExt cx="397887" cy="397887"/>
          </a:xfrm>
        </p:grpSpPr>
        <p:sp>
          <p:nvSpPr>
            <p:cNvPr id="9375" name="Google Shape;9375;p9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6" name="Google Shape;9376;p9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7" name="Google Shape;9377;p95"/>
          <p:cNvGrpSpPr/>
          <p:nvPr/>
        </p:nvGrpSpPr>
        <p:grpSpPr>
          <a:xfrm>
            <a:off x="4955437" y="7657328"/>
            <a:ext cx="773614" cy="773858"/>
            <a:chOff x="3902887" y="1687655"/>
            <a:chExt cx="397010" cy="397135"/>
          </a:xfrm>
        </p:grpSpPr>
        <p:sp>
          <p:nvSpPr>
            <p:cNvPr id="9378" name="Google Shape;9378;p9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9" name="Google Shape;9379;p9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0" name="Google Shape;9380;p95"/>
          <p:cNvGrpSpPr/>
          <p:nvPr/>
        </p:nvGrpSpPr>
        <p:grpSpPr>
          <a:xfrm>
            <a:off x="7030831" y="7656576"/>
            <a:ext cx="775362" cy="775362"/>
            <a:chOff x="4933458" y="1687279"/>
            <a:chExt cx="397907" cy="397907"/>
          </a:xfrm>
        </p:grpSpPr>
        <p:sp>
          <p:nvSpPr>
            <p:cNvPr id="9381" name="Google Shape;9381;p9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2" name="Google Shape;9382;p9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3" name="Google Shape;9383;p95"/>
          <p:cNvGrpSpPr/>
          <p:nvPr/>
        </p:nvGrpSpPr>
        <p:grpSpPr>
          <a:xfrm>
            <a:off x="12696733" y="6617075"/>
            <a:ext cx="775322" cy="775322"/>
            <a:chOff x="1379798" y="1723250"/>
            <a:chExt cx="397887" cy="397887"/>
          </a:xfrm>
        </p:grpSpPr>
        <p:sp>
          <p:nvSpPr>
            <p:cNvPr id="9384" name="Google Shape;9384;p9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5" name="Google Shape;9385;p9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6" name="Google Shape;9386;p9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7" name="Google Shape;9387;p9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8" name="Google Shape;9388;p95"/>
          <p:cNvGrpSpPr/>
          <p:nvPr/>
        </p:nvGrpSpPr>
        <p:grpSpPr>
          <a:xfrm>
            <a:off x="10572492" y="6617075"/>
            <a:ext cx="775362" cy="775322"/>
            <a:chOff x="266768" y="1721375"/>
            <a:chExt cx="397907" cy="397887"/>
          </a:xfrm>
        </p:grpSpPr>
        <p:sp>
          <p:nvSpPr>
            <p:cNvPr id="9389" name="Google Shape;9389;p9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0" name="Google Shape;9390;p9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1" name="Google Shape;9391;p95"/>
          <p:cNvGrpSpPr/>
          <p:nvPr/>
        </p:nvGrpSpPr>
        <p:grpSpPr>
          <a:xfrm>
            <a:off x="11634653" y="6617075"/>
            <a:ext cx="775281" cy="775322"/>
            <a:chOff x="864491" y="1723250"/>
            <a:chExt cx="397866" cy="397887"/>
          </a:xfrm>
        </p:grpSpPr>
        <p:sp>
          <p:nvSpPr>
            <p:cNvPr id="9392" name="Google Shape;9392;p9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3" name="Google Shape;9393;p9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4" name="Google Shape;9394;p9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395" name="Google Shape;9395;p95"/>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396" name="Google Shape;9396;p95"/>
          <p:cNvGrpSpPr/>
          <p:nvPr/>
        </p:nvGrpSpPr>
        <p:grpSpPr>
          <a:xfrm>
            <a:off x="6032813" y="4408695"/>
            <a:ext cx="855157" cy="842701"/>
            <a:chOff x="-5254775" y="3631325"/>
            <a:chExt cx="296950" cy="292625"/>
          </a:xfrm>
        </p:grpSpPr>
        <p:sp>
          <p:nvSpPr>
            <p:cNvPr id="9397" name="Google Shape;9397;p9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8" name="Google Shape;9398;p9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9" name="Google Shape;9399;p9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0" name="Google Shape;9400;p9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1" name="Google Shape;9401;p9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2" name="Google Shape;9402;p9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3" name="Google Shape;9403;p9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4" name="Google Shape;9404;p95"/>
          <p:cNvGrpSpPr/>
          <p:nvPr/>
        </p:nvGrpSpPr>
        <p:grpSpPr>
          <a:xfrm>
            <a:off x="14823344" y="6617847"/>
            <a:ext cx="775078" cy="773776"/>
            <a:chOff x="2408992" y="1722875"/>
            <a:chExt cx="397761" cy="397093"/>
          </a:xfrm>
        </p:grpSpPr>
        <p:sp>
          <p:nvSpPr>
            <p:cNvPr id="9405" name="Google Shape;9405;p9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6" name="Google Shape;9406;p9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7" name="Google Shape;9407;p95"/>
          <p:cNvGrpSpPr/>
          <p:nvPr/>
        </p:nvGrpSpPr>
        <p:grpSpPr>
          <a:xfrm>
            <a:off x="5007784" y="6618101"/>
            <a:ext cx="846157" cy="848317"/>
            <a:chOff x="-1591550" y="3597475"/>
            <a:chExt cx="293825" cy="294575"/>
          </a:xfrm>
        </p:grpSpPr>
        <p:sp>
          <p:nvSpPr>
            <p:cNvPr id="9408" name="Google Shape;9408;p9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9" name="Google Shape;9409;p9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0" name="Google Shape;9410;p9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14" name="Shape 9414"/>
        <p:cNvGrpSpPr/>
        <p:nvPr/>
      </p:nvGrpSpPr>
      <p:grpSpPr>
        <a:xfrm>
          <a:off x="0" y="0"/>
          <a:ext cx="0" cy="0"/>
          <a:chOff x="0" y="0"/>
          <a:chExt cx="0" cy="0"/>
        </a:xfrm>
      </p:grpSpPr>
      <p:pic>
        <p:nvPicPr>
          <p:cNvPr id="9415" name="Google Shape;9415;p96">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7"/>
          <p:cNvSpPr txBox="1"/>
          <p:nvPr>
            <p:ph type="ctrTitle"/>
          </p:nvPr>
        </p:nvSpPr>
        <p:spPr>
          <a:xfrm>
            <a:off x="1892950" y="3677800"/>
            <a:ext cx="9028200" cy="2488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37"/>
          <p:cNvSpPr txBox="1"/>
          <p:nvPr>
            <p:ph idx="1" type="subTitle"/>
          </p:nvPr>
        </p:nvSpPr>
        <p:spPr>
          <a:xfrm>
            <a:off x="1940050" y="6217800"/>
            <a:ext cx="7710600" cy="70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80" name="Shape 580"/>
        <p:cNvGrpSpPr/>
        <p:nvPr/>
      </p:nvGrpSpPr>
      <p:grpSpPr>
        <a:xfrm>
          <a:off x="0" y="0"/>
          <a:ext cx="0" cy="0"/>
          <a:chOff x="0" y="0"/>
          <a:chExt cx="0" cy="0"/>
        </a:xfrm>
      </p:grpSpPr>
      <p:pic>
        <p:nvPicPr>
          <p:cNvPr id="581" name="Google Shape;581;p38"/>
          <p:cNvPicPr preferRelativeResize="0"/>
          <p:nvPr/>
        </p:nvPicPr>
        <p:blipFill rotWithShape="1">
          <a:blip r:embed="rId3">
            <a:alphaModFix amt="73000"/>
          </a:blip>
          <a:srcRect b="0" l="0" r="31157" t="0"/>
          <a:stretch/>
        </p:blipFill>
        <p:spPr>
          <a:xfrm>
            <a:off x="10151148" y="768100"/>
            <a:ext cx="5891552" cy="5703201"/>
          </a:xfrm>
          <a:prstGeom prst="rect">
            <a:avLst/>
          </a:prstGeom>
          <a:noFill/>
          <a:ln>
            <a:noFill/>
          </a:ln>
        </p:spPr>
      </p:pic>
      <p:sp>
        <p:nvSpPr>
          <p:cNvPr id="582" name="Google Shape;582;p38"/>
          <p:cNvSpPr/>
          <p:nvPr/>
        </p:nvSpPr>
        <p:spPr>
          <a:xfrm rot="-1687761">
            <a:off x="3431728" y="770938"/>
            <a:ext cx="1452178" cy="1579075"/>
          </a:xfrm>
          <a:custGeom>
            <a:rect b="b" l="l" r="r" t="t"/>
            <a:pathLst>
              <a:path extrusionOk="0" h="96874" w="89089">
                <a:moveTo>
                  <a:pt x="27507" y="1"/>
                </a:moveTo>
                <a:cubicBezTo>
                  <a:pt x="26445" y="1"/>
                  <a:pt x="25339" y="171"/>
                  <a:pt x="24209" y="542"/>
                </a:cubicBezTo>
                <a:cubicBezTo>
                  <a:pt x="14679" y="3609"/>
                  <a:pt x="14788" y="17192"/>
                  <a:pt x="24428" y="20040"/>
                </a:cubicBezTo>
                <a:lnTo>
                  <a:pt x="1" y="27981"/>
                </a:lnTo>
                <a:lnTo>
                  <a:pt x="7997" y="52628"/>
                </a:lnTo>
                <a:cubicBezTo>
                  <a:pt x="9461" y="47767"/>
                  <a:pt x="13641" y="45329"/>
                  <a:pt x="17818" y="45329"/>
                </a:cubicBezTo>
                <a:cubicBezTo>
                  <a:pt x="21925" y="45329"/>
                  <a:pt x="26029" y="47685"/>
                  <a:pt x="27550" y="52409"/>
                </a:cubicBezTo>
                <a:cubicBezTo>
                  <a:pt x="29907" y="59606"/>
                  <a:pt x="24175" y="65834"/>
                  <a:pt x="17783" y="65834"/>
                </a:cubicBezTo>
                <a:cubicBezTo>
                  <a:pt x="15711" y="65834"/>
                  <a:pt x="13569" y="65180"/>
                  <a:pt x="11612" y="63691"/>
                </a:cubicBezTo>
                <a:lnTo>
                  <a:pt x="11612" y="63691"/>
                </a:lnTo>
                <a:lnTo>
                  <a:pt x="19608" y="88338"/>
                </a:lnTo>
                <a:lnTo>
                  <a:pt x="45241" y="80013"/>
                </a:lnTo>
                <a:lnTo>
                  <a:pt x="45241" y="80013"/>
                </a:lnTo>
                <a:cubicBezTo>
                  <a:pt x="39432" y="87032"/>
                  <a:pt x="44960" y="96874"/>
                  <a:pt x="53053" y="96874"/>
                </a:cubicBezTo>
                <a:cubicBezTo>
                  <a:pt x="54117" y="96874"/>
                  <a:pt x="55226" y="96703"/>
                  <a:pt x="56359" y="96334"/>
                </a:cubicBezTo>
                <a:cubicBezTo>
                  <a:pt x="60686" y="94910"/>
                  <a:pt x="63588" y="90748"/>
                  <a:pt x="63424" y="86202"/>
                </a:cubicBezTo>
                <a:cubicBezTo>
                  <a:pt x="63260" y="81601"/>
                  <a:pt x="60083" y="77712"/>
                  <a:pt x="55647" y="76617"/>
                </a:cubicBezTo>
                <a:lnTo>
                  <a:pt x="79965" y="68730"/>
                </a:lnTo>
                <a:lnTo>
                  <a:pt x="71804" y="43755"/>
                </a:lnTo>
                <a:lnTo>
                  <a:pt x="71804" y="43755"/>
                </a:lnTo>
                <a:cubicBezTo>
                  <a:pt x="73679" y="45162"/>
                  <a:pt x="75805" y="45805"/>
                  <a:pt x="77890" y="45805"/>
                </a:cubicBezTo>
                <a:cubicBezTo>
                  <a:pt x="82623" y="45805"/>
                  <a:pt x="87141" y="42485"/>
                  <a:pt x="88016" y="37237"/>
                </a:cubicBezTo>
                <a:cubicBezTo>
                  <a:pt x="89088" y="30802"/>
                  <a:pt x="84007" y="25320"/>
                  <a:pt x="77978" y="25320"/>
                </a:cubicBezTo>
                <a:cubicBezTo>
                  <a:pt x="76925" y="25320"/>
                  <a:pt x="75844" y="25487"/>
                  <a:pt x="74761" y="25845"/>
                </a:cubicBezTo>
                <a:cubicBezTo>
                  <a:pt x="71585" y="26831"/>
                  <a:pt x="69120" y="29351"/>
                  <a:pt x="68134" y="32527"/>
                </a:cubicBezTo>
                <a:lnTo>
                  <a:pt x="60302" y="8428"/>
                </a:lnTo>
                <a:lnTo>
                  <a:pt x="35491" y="16480"/>
                </a:lnTo>
                <a:cubicBezTo>
                  <a:pt x="40850" y="9432"/>
                  <a:pt x="35401" y="1"/>
                  <a:pt x="2750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 name="Google Shape;583;p38"/>
          <p:cNvSpPr txBox="1"/>
          <p:nvPr>
            <p:ph type="ctrTitle"/>
          </p:nvPr>
        </p:nvSpPr>
        <p:spPr>
          <a:xfrm>
            <a:off x="488064" y="2633420"/>
            <a:ext cx="9028200" cy="2488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Sliding window</a:t>
            </a:r>
            <a:endParaRPr/>
          </a:p>
          <a:p>
            <a:pPr indent="0" lvl="0" marL="0" rtl="0" algn="l">
              <a:spcBef>
                <a:spcPts val="0"/>
              </a:spcBef>
              <a:spcAft>
                <a:spcPts val="0"/>
              </a:spcAft>
              <a:buClr>
                <a:schemeClr val="dk1"/>
              </a:buClr>
              <a:buSzPts val="2200"/>
              <a:buFont typeface="Arial"/>
              <a:buNone/>
            </a:pPr>
            <a:r>
              <a:rPr lang="en"/>
              <a:t>split</a:t>
            </a:r>
            <a:endParaRPr/>
          </a:p>
        </p:txBody>
      </p:sp>
      <p:sp>
        <p:nvSpPr>
          <p:cNvPr id="584" name="Google Shape;584;p38"/>
          <p:cNvSpPr txBox="1"/>
          <p:nvPr>
            <p:ph idx="1" type="subTitle"/>
          </p:nvPr>
        </p:nvSpPr>
        <p:spPr>
          <a:xfrm>
            <a:off x="510244" y="5407831"/>
            <a:ext cx="7710600" cy="70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Split images with their annotations with sliding window and save results to a new project</a:t>
            </a:r>
            <a:endParaRPr>
              <a:latin typeface="Libre Franklin"/>
              <a:ea typeface="Libre Franklin"/>
              <a:cs typeface="Libre Franklin"/>
              <a:sym typeface="Libre Franklin"/>
            </a:endParaRPr>
          </a:p>
        </p:txBody>
      </p:sp>
      <p:sp>
        <p:nvSpPr>
          <p:cNvPr id="585" name="Google Shape;585;p38"/>
          <p:cNvSpPr/>
          <p:nvPr/>
        </p:nvSpPr>
        <p:spPr>
          <a:xfrm rot="-1687881">
            <a:off x="845893" y="850518"/>
            <a:ext cx="1599500" cy="1419902"/>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 name="Google Shape;586;p38"/>
          <p:cNvSpPr/>
          <p:nvPr/>
        </p:nvSpPr>
        <p:spPr>
          <a:xfrm>
            <a:off x="368700" y="409500"/>
            <a:ext cx="5153520" cy="6420399"/>
          </a:xfrm>
          <a:custGeom>
            <a:rect b="b" l="l" r="r" t="t"/>
            <a:pathLst>
              <a:path extrusionOk="0" fill="none" h="30159" w="24208">
                <a:moveTo>
                  <a:pt x="24207" y="30159"/>
                </a:moveTo>
                <a:lnTo>
                  <a:pt x="0" y="30159"/>
                </a:lnTo>
                <a:lnTo>
                  <a:pt x="0" y="0"/>
                </a:lnTo>
                <a:lnTo>
                  <a:pt x="24207" y="0"/>
                </a:lnTo>
                <a:lnTo>
                  <a:pt x="24207" y="9295"/>
                </a:lnTo>
              </a:path>
            </a:pathLst>
          </a:custGeom>
          <a:solidFill>
            <a:schemeClr val="accent1"/>
          </a:solidFill>
          <a:ln cap="flat" cmpd="sng" w="76200">
            <a:solidFill>
              <a:schemeClr val="accen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7" name="Google Shape;587;p38"/>
          <p:cNvSpPr/>
          <p:nvPr/>
        </p:nvSpPr>
        <p:spPr>
          <a:xfrm flipH="1">
            <a:off x="9751392" y="409500"/>
            <a:ext cx="5787649" cy="6420399"/>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dk2"/>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9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b="0" l="0" r="31157" t="0"/>
          <a:stretch/>
        </p:blipFill>
        <p:spPr>
          <a:xfrm>
            <a:off x="10151148" y="768100"/>
            <a:ext cx="5891552" cy="5703201"/>
          </a:xfrm>
          <a:prstGeom prst="rect">
            <a:avLst/>
          </a:prstGeom>
          <a:noFill/>
          <a:ln>
            <a:noFill/>
          </a:ln>
        </p:spPr>
      </p:pic>
      <p:sp>
        <p:nvSpPr>
          <p:cNvPr id="593" name="Google Shape;593;p39"/>
          <p:cNvSpPr/>
          <p:nvPr/>
        </p:nvSpPr>
        <p:spPr>
          <a:xfrm rot="-1687761">
            <a:off x="3431728" y="770938"/>
            <a:ext cx="1452178" cy="1579075"/>
          </a:xfrm>
          <a:custGeom>
            <a:rect b="b" l="l" r="r" t="t"/>
            <a:pathLst>
              <a:path extrusionOk="0" h="96874" w="89089">
                <a:moveTo>
                  <a:pt x="27507" y="1"/>
                </a:moveTo>
                <a:cubicBezTo>
                  <a:pt x="26445" y="1"/>
                  <a:pt x="25339" y="171"/>
                  <a:pt x="24209" y="542"/>
                </a:cubicBezTo>
                <a:cubicBezTo>
                  <a:pt x="14679" y="3609"/>
                  <a:pt x="14788" y="17192"/>
                  <a:pt x="24428" y="20040"/>
                </a:cubicBezTo>
                <a:lnTo>
                  <a:pt x="1" y="27981"/>
                </a:lnTo>
                <a:lnTo>
                  <a:pt x="7997" y="52628"/>
                </a:lnTo>
                <a:cubicBezTo>
                  <a:pt x="9461" y="47767"/>
                  <a:pt x="13641" y="45329"/>
                  <a:pt x="17818" y="45329"/>
                </a:cubicBezTo>
                <a:cubicBezTo>
                  <a:pt x="21925" y="45329"/>
                  <a:pt x="26029" y="47685"/>
                  <a:pt x="27550" y="52409"/>
                </a:cubicBezTo>
                <a:cubicBezTo>
                  <a:pt x="29907" y="59606"/>
                  <a:pt x="24175" y="65834"/>
                  <a:pt x="17783" y="65834"/>
                </a:cubicBezTo>
                <a:cubicBezTo>
                  <a:pt x="15711" y="65834"/>
                  <a:pt x="13569" y="65180"/>
                  <a:pt x="11612" y="63691"/>
                </a:cubicBezTo>
                <a:lnTo>
                  <a:pt x="11612" y="63691"/>
                </a:lnTo>
                <a:lnTo>
                  <a:pt x="19608" y="88338"/>
                </a:lnTo>
                <a:lnTo>
                  <a:pt x="45241" y="80013"/>
                </a:lnTo>
                <a:lnTo>
                  <a:pt x="45241" y="80013"/>
                </a:lnTo>
                <a:cubicBezTo>
                  <a:pt x="39432" y="87032"/>
                  <a:pt x="44960" y="96874"/>
                  <a:pt x="53053" y="96874"/>
                </a:cubicBezTo>
                <a:cubicBezTo>
                  <a:pt x="54117" y="96874"/>
                  <a:pt x="55226" y="96703"/>
                  <a:pt x="56359" y="96334"/>
                </a:cubicBezTo>
                <a:cubicBezTo>
                  <a:pt x="60686" y="94910"/>
                  <a:pt x="63588" y="90748"/>
                  <a:pt x="63424" y="86202"/>
                </a:cubicBezTo>
                <a:cubicBezTo>
                  <a:pt x="63260" y="81601"/>
                  <a:pt x="60083" y="77712"/>
                  <a:pt x="55647" y="76617"/>
                </a:cubicBezTo>
                <a:lnTo>
                  <a:pt x="79965" y="68730"/>
                </a:lnTo>
                <a:lnTo>
                  <a:pt x="71804" y="43755"/>
                </a:lnTo>
                <a:lnTo>
                  <a:pt x="71804" y="43755"/>
                </a:lnTo>
                <a:cubicBezTo>
                  <a:pt x="73679" y="45162"/>
                  <a:pt x="75805" y="45805"/>
                  <a:pt x="77890" y="45805"/>
                </a:cubicBezTo>
                <a:cubicBezTo>
                  <a:pt x="82623" y="45805"/>
                  <a:pt x="87141" y="42485"/>
                  <a:pt x="88016" y="37237"/>
                </a:cubicBezTo>
                <a:cubicBezTo>
                  <a:pt x="89088" y="30802"/>
                  <a:pt x="84007" y="25320"/>
                  <a:pt x="77978" y="25320"/>
                </a:cubicBezTo>
                <a:cubicBezTo>
                  <a:pt x="76925" y="25320"/>
                  <a:pt x="75844" y="25487"/>
                  <a:pt x="74761" y="25845"/>
                </a:cubicBezTo>
                <a:cubicBezTo>
                  <a:pt x="71585" y="26831"/>
                  <a:pt x="69120" y="29351"/>
                  <a:pt x="68134" y="32527"/>
                </a:cubicBezTo>
                <a:lnTo>
                  <a:pt x="60302" y="8428"/>
                </a:lnTo>
                <a:lnTo>
                  <a:pt x="35491" y="16480"/>
                </a:lnTo>
                <a:cubicBezTo>
                  <a:pt x="40850" y="9432"/>
                  <a:pt x="35401" y="1"/>
                  <a:pt x="2750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 name="Google Shape;594;p39"/>
          <p:cNvSpPr txBox="1"/>
          <p:nvPr>
            <p:ph type="ctrTitle"/>
          </p:nvPr>
        </p:nvSpPr>
        <p:spPr>
          <a:xfrm>
            <a:off x="488064" y="2633420"/>
            <a:ext cx="9028200" cy="2488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Sliding window</a:t>
            </a:r>
            <a:endParaRPr/>
          </a:p>
          <a:p>
            <a:pPr indent="0" lvl="0" marL="0" rtl="0" algn="l">
              <a:spcBef>
                <a:spcPts val="0"/>
              </a:spcBef>
              <a:spcAft>
                <a:spcPts val="0"/>
              </a:spcAft>
              <a:buClr>
                <a:schemeClr val="dk1"/>
              </a:buClr>
              <a:buSzPts val="2200"/>
              <a:buFont typeface="Arial"/>
              <a:buNone/>
            </a:pPr>
            <a:r>
              <a:rPr lang="en"/>
              <a:t>split</a:t>
            </a:r>
            <a:endParaRPr/>
          </a:p>
        </p:txBody>
      </p:sp>
      <p:sp>
        <p:nvSpPr>
          <p:cNvPr id="595" name="Google Shape;595;p39"/>
          <p:cNvSpPr txBox="1"/>
          <p:nvPr>
            <p:ph idx="1" type="subTitle"/>
          </p:nvPr>
        </p:nvSpPr>
        <p:spPr>
          <a:xfrm>
            <a:off x="510244" y="5407831"/>
            <a:ext cx="7710600" cy="703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Split images with their annotations with sliding window and save results to a new project</a:t>
            </a:r>
            <a:endParaRPr>
              <a:latin typeface="Libre Franklin"/>
              <a:ea typeface="Libre Franklin"/>
              <a:cs typeface="Libre Franklin"/>
              <a:sym typeface="Libre Franklin"/>
            </a:endParaRPr>
          </a:p>
        </p:txBody>
      </p:sp>
      <p:sp>
        <p:nvSpPr>
          <p:cNvPr id="596" name="Google Shape;596;p39"/>
          <p:cNvSpPr/>
          <p:nvPr/>
        </p:nvSpPr>
        <p:spPr>
          <a:xfrm rot="-1687881">
            <a:off x="845893" y="850518"/>
            <a:ext cx="1599500" cy="1419902"/>
          </a:xfrm>
          <a:custGeom>
            <a:rect b="b" l="l" r="r" t="t"/>
            <a:pathLst>
              <a:path extrusionOk="0" h="88555" w="99756">
                <a:moveTo>
                  <a:pt x="38028" y="0"/>
                </a:moveTo>
                <a:cubicBezTo>
                  <a:pt x="36964" y="0"/>
                  <a:pt x="35855" y="170"/>
                  <a:pt x="34724" y="539"/>
                </a:cubicBezTo>
                <a:cubicBezTo>
                  <a:pt x="25139" y="3661"/>
                  <a:pt x="25303" y="17299"/>
                  <a:pt x="34997" y="20147"/>
                </a:cubicBezTo>
                <a:lnTo>
                  <a:pt x="10351" y="28198"/>
                </a:lnTo>
                <a:lnTo>
                  <a:pt x="18347" y="52844"/>
                </a:lnTo>
                <a:cubicBezTo>
                  <a:pt x="16380" y="51335"/>
                  <a:pt x="14223" y="50671"/>
                  <a:pt x="12136" y="50671"/>
                </a:cubicBezTo>
                <a:cubicBezTo>
                  <a:pt x="5741" y="50671"/>
                  <a:pt x="1" y="56901"/>
                  <a:pt x="2355" y="64127"/>
                </a:cubicBezTo>
                <a:cubicBezTo>
                  <a:pt x="3873" y="68899"/>
                  <a:pt x="7982" y="71268"/>
                  <a:pt x="12096" y="71268"/>
                </a:cubicBezTo>
                <a:cubicBezTo>
                  <a:pt x="16293" y="71268"/>
                  <a:pt x="20496" y="68803"/>
                  <a:pt x="21962" y="63908"/>
                </a:cubicBezTo>
                <a:lnTo>
                  <a:pt x="29959" y="88555"/>
                </a:lnTo>
                <a:lnTo>
                  <a:pt x="55098" y="80394"/>
                </a:lnTo>
                <a:cubicBezTo>
                  <a:pt x="51593" y="79572"/>
                  <a:pt x="48745" y="76998"/>
                  <a:pt x="47649" y="73548"/>
                </a:cubicBezTo>
                <a:cubicBezTo>
                  <a:pt x="45897" y="68125"/>
                  <a:pt x="49457" y="62594"/>
                  <a:pt x="54331" y="61005"/>
                </a:cubicBezTo>
                <a:cubicBezTo>
                  <a:pt x="55326" y="60681"/>
                  <a:pt x="56375" y="60524"/>
                  <a:pt x="57430" y="60524"/>
                </a:cubicBezTo>
                <a:cubicBezTo>
                  <a:pt x="61547" y="60524"/>
                  <a:pt x="65752" y="62922"/>
                  <a:pt x="67147" y="67194"/>
                </a:cubicBezTo>
                <a:cubicBezTo>
                  <a:pt x="68243" y="70645"/>
                  <a:pt x="67421" y="74424"/>
                  <a:pt x="65066" y="77108"/>
                </a:cubicBezTo>
                <a:lnTo>
                  <a:pt x="90205" y="68947"/>
                </a:lnTo>
                <a:lnTo>
                  <a:pt x="82209" y="44300"/>
                </a:lnTo>
                <a:lnTo>
                  <a:pt x="82209" y="44300"/>
                </a:lnTo>
                <a:cubicBezTo>
                  <a:pt x="84124" y="45771"/>
                  <a:pt x="86316" y="46446"/>
                  <a:pt x="88466" y="46446"/>
                </a:cubicBezTo>
                <a:cubicBezTo>
                  <a:pt x="93204" y="46446"/>
                  <a:pt x="97736" y="43167"/>
                  <a:pt x="98640" y="37892"/>
                </a:cubicBezTo>
                <a:cubicBezTo>
                  <a:pt x="99756" y="31383"/>
                  <a:pt x="94635" y="25899"/>
                  <a:pt x="88572" y="25899"/>
                </a:cubicBezTo>
                <a:cubicBezTo>
                  <a:pt x="87493" y="25899"/>
                  <a:pt x="86385" y="26073"/>
                  <a:pt x="85276" y="26445"/>
                </a:cubicBezTo>
                <a:cubicBezTo>
                  <a:pt x="82100" y="27431"/>
                  <a:pt x="79635" y="30005"/>
                  <a:pt x="78649" y="33237"/>
                </a:cubicBezTo>
                <a:lnTo>
                  <a:pt x="70653" y="8590"/>
                </a:lnTo>
                <a:lnTo>
                  <a:pt x="46061" y="16587"/>
                </a:lnTo>
                <a:cubicBezTo>
                  <a:pt x="51471" y="9486"/>
                  <a:pt x="45976" y="0"/>
                  <a:pt x="3802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 name="Google Shape;597;p39"/>
          <p:cNvSpPr/>
          <p:nvPr/>
        </p:nvSpPr>
        <p:spPr>
          <a:xfrm>
            <a:off x="368700" y="409500"/>
            <a:ext cx="5153520" cy="6420399"/>
          </a:xfrm>
          <a:custGeom>
            <a:rect b="b" l="l" r="r" t="t"/>
            <a:pathLst>
              <a:path extrusionOk="0" fill="none" h="30159" w="24208">
                <a:moveTo>
                  <a:pt x="24207" y="30159"/>
                </a:moveTo>
                <a:lnTo>
                  <a:pt x="0" y="30159"/>
                </a:lnTo>
                <a:lnTo>
                  <a:pt x="0" y="0"/>
                </a:lnTo>
                <a:lnTo>
                  <a:pt x="24207" y="0"/>
                </a:lnTo>
                <a:lnTo>
                  <a:pt x="24207" y="9295"/>
                </a:lnTo>
              </a:path>
            </a:pathLst>
          </a:custGeom>
          <a:solidFill>
            <a:schemeClr val="accent1"/>
          </a:solidFill>
          <a:ln cap="flat" cmpd="sng" w="76200">
            <a:solidFill>
              <a:schemeClr val="accent1"/>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598" name="Google Shape;598;p39"/>
          <p:cNvPicPr preferRelativeResize="0"/>
          <p:nvPr/>
        </p:nvPicPr>
        <p:blipFill rotWithShape="1">
          <a:blip r:embed="rId4">
            <a:alphaModFix/>
          </a:blip>
          <a:srcRect b="1705" l="20598" r="12259" t="818"/>
          <a:stretch/>
        </p:blipFill>
        <p:spPr>
          <a:xfrm flipH="1">
            <a:off x="10151146" y="752500"/>
            <a:ext cx="6034854" cy="5841899"/>
          </a:xfrm>
          <a:prstGeom prst="rect">
            <a:avLst/>
          </a:prstGeom>
          <a:noFill/>
          <a:ln>
            <a:noFill/>
          </a:ln>
        </p:spPr>
      </p:pic>
      <p:sp>
        <p:nvSpPr>
          <p:cNvPr id="599" name="Google Shape;599;p39"/>
          <p:cNvSpPr/>
          <p:nvPr/>
        </p:nvSpPr>
        <p:spPr>
          <a:xfrm flipH="1">
            <a:off x="9751392" y="409500"/>
            <a:ext cx="5787649" cy="6420399"/>
          </a:xfrm>
          <a:custGeom>
            <a:rect b="b" l="l" r="r" t="t"/>
            <a:pathLst>
              <a:path extrusionOk="0" fill="none" h="30159" w="24208">
                <a:moveTo>
                  <a:pt x="24207" y="30159"/>
                </a:moveTo>
                <a:lnTo>
                  <a:pt x="0" y="30159"/>
                </a:lnTo>
                <a:lnTo>
                  <a:pt x="0" y="0"/>
                </a:lnTo>
                <a:lnTo>
                  <a:pt x="24207" y="0"/>
                </a:lnTo>
                <a:lnTo>
                  <a:pt x="24207" y="9295"/>
                </a:lnTo>
              </a:path>
            </a:pathLst>
          </a:custGeom>
          <a:noFill/>
          <a:ln cap="flat" cmpd="sng" w="76200">
            <a:solidFill>
              <a:schemeClr val="dk2"/>
            </a:solidFill>
            <a:prstDash val="solid"/>
            <a:miter lim="2229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zzles Shop Business Plan by Slidesgo">
  <a:themeElements>
    <a:clrScheme name="Simple Light">
      <a:dk1>
        <a:srgbClr val="000000"/>
      </a:dk1>
      <a:lt1>
        <a:srgbClr val="FFFFFF"/>
      </a:lt1>
      <a:dk2>
        <a:srgbClr val="595959"/>
      </a:dk2>
      <a:lt2>
        <a:srgbClr val="FFE599"/>
      </a:lt2>
      <a:accent1>
        <a:srgbClr val="FFD966"/>
      </a:accent1>
      <a:accent2>
        <a:srgbClr val="000000"/>
      </a:accent2>
      <a:accent3>
        <a:srgbClr val="CCCCCC"/>
      </a:accent3>
      <a:accent4>
        <a:srgbClr val="FFD966"/>
      </a:accent4>
      <a:accent5>
        <a:srgbClr val="595959"/>
      </a:accent5>
      <a:accent6>
        <a:srgbClr val="FFFF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